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14"/>
  </p:notesMasterIdLst>
  <p:handoutMasterIdLst>
    <p:handoutMasterId r:id="rId15"/>
  </p:handoutMasterIdLst>
  <p:sldIdLst>
    <p:sldId id="256" r:id="rId5"/>
    <p:sldId id="341" r:id="rId6"/>
    <p:sldId id="342" r:id="rId7"/>
    <p:sldId id="343" r:id="rId8"/>
    <p:sldId id="349" r:id="rId9"/>
    <p:sldId id="350" r:id="rId10"/>
    <p:sldId id="344" r:id="rId11"/>
    <p:sldId id="345" r:id="rId12"/>
    <p:sldId id="34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9F25A5-DEDF-4FAC-A0CB-122682953996}" v="34" dt="2022-05-03T17:07:56.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86" autoAdjust="0"/>
  </p:normalViewPr>
  <p:slideViewPr>
    <p:cSldViewPr snapToGrid="0">
      <p:cViewPr varScale="1">
        <p:scale>
          <a:sx n="54" d="100"/>
          <a:sy n="54" d="100"/>
        </p:scale>
        <p:origin x="1148"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orella Scarpino (Student)" userId="f85af988-75cc-4230-89b8-55c0d3d30fe0" providerId="ADAL" clId="{F79F25A5-DEDF-4FAC-A0CB-122682953996}"/>
    <pc:docChg chg="undo custSel addSld delSld modSld sldOrd">
      <pc:chgData name="Fiorella Scarpino (Student)" userId="f85af988-75cc-4230-89b8-55c0d3d30fe0" providerId="ADAL" clId="{F79F25A5-DEDF-4FAC-A0CB-122682953996}" dt="2022-05-04T10:40:47.540" v="8182" actId="20577"/>
      <pc:docMkLst>
        <pc:docMk/>
      </pc:docMkLst>
      <pc:sldChg chg="addSp delSp modSp modTransition modAnim modNotesTx">
        <pc:chgData name="Fiorella Scarpino (Student)" userId="f85af988-75cc-4230-89b8-55c0d3d30fe0" providerId="ADAL" clId="{F79F25A5-DEDF-4FAC-A0CB-122682953996}" dt="2022-05-04T10:40:25.635" v="8175" actId="20577"/>
        <pc:sldMkLst>
          <pc:docMk/>
          <pc:sldMk cId="703580386" sldId="256"/>
        </pc:sldMkLst>
        <pc:picChg chg="add del mod">
          <ac:chgData name="Fiorella Scarpino (Student)" userId="f85af988-75cc-4230-89b8-55c0d3d30fe0" providerId="ADAL" clId="{F79F25A5-DEDF-4FAC-A0CB-122682953996}" dt="2022-05-03T17:00:30.412" v="8158"/>
          <ac:picMkLst>
            <pc:docMk/>
            <pc:sldMk cId="703580386" sldId="256"/>
            <ac:picMk id="2" creationId="{626B4B44-F85A-C469-C056-6127D2B673CB}"/>
          </ac:picMkLst>
        </pc:picChg>
        <pc:picChg chg="add mod">
          <ac:chgData name="Fiorella Scarpino (Student)" userId="f85af988-75cc-4230-89b8-55c0d3d30fe0" providerId="ADAL" clId="{F79F25A5-DEDF-4FAC-A0CB-122682953996}" dt="2022-05-03T17:00:37.958" v="8159"/>
          <ac:picMkLst>
            <pc:docMk/>
            <pc:sldMk cId="703580386" sldId="256"/>
            <ac:picMk id="3" creationId="{966167E0-1CFA-F5A9-B0A1-98BBE1DF34D1}"/>
          </ac:picMkLst>
        </pc:picChg>
      </pc:sldChg>
      <pc:sldChg chg="addSp delSp modSp modTransition modAnim modNotesTx">
        <pc:chgData name="Fiorella Scarpino (Student)" userId="f85af988-75cc-4230-89b8-55c0d3d30fe0" providerId="ADAL" clId="{F79F25A5-DEDF-4FAC-A0CB-122682953996}" dt="2022-05-04T10:40:29.940" v="8176" actId="20577"/>
        <pc:sldMkLst>
          <pc:docMk/>
          <pc:sldMk cId="1448471967" sldId="341"/>
        </pc:sldMkLst>
        <pc:picChg chg="add del mod">
          <ac:chgData name="Fiorella Scarpino (Student)" userId="f85af988-75cc-4230-89b8-55c0d3d30fe0" providerId="ADAL" clId="{F79F25A5-DEDF-4FAC-A0CB-122682953996}" dt="2022-05-03T17:01:17.743" v="8160"/>
          <ac:picMkLst>
            <pc:docMk/>
            <pc:sldMk cId="1448471967" sldId="341"/>
            <ac:picMk id="20" creationId="{89CC89D9-E57D-F1E0-98B7-B1B7E4FC54FA}"/>
          </ac:picMkLst>
        </pc:picChg>
        <pc:picChg chg="add del mod">
          <ac:chgData name="Fiorella Scarpino (Student)" userId="f85af988-75cc-4230-89b8-55c0d3d30fe0" providerId="ADAL" clId="{F79F25A5-DEDF-4FAC-A0CB-122682953996}" dt="2022-05-03T17:01:33.766" v="8162"/>
          <ac:picMkLst>
            <pc:docMk/>
            <pc:sldMk cId="1448471967" sldId="341"/>
            <ac:picMk id="21" creationId="{397353B4-C581-32F2-C41A-375DAA75233E}"/>
          </ac:picMkLst>
        </pc:picChg>
        <pc:picChg chg="add mod">
          <ac:chgData name="Fiorella Scarpino (Student)" userId="f85af988-75cc-4230-89b8-55c0d3d30fe0" providerId="ADAL" clId="{F79F25A5-DEDF-4FAC-A0CB-122682953996}" dt="2022-05-03T17:01:42.031" v="8163"/>
          <ac:picMkLst>
            <pc:docMk/>
            <pc:sldMk cId="1448471967" sldId="341"/>
            <ac:picMk id="22" creationId="{F7CF54F6-CDB0-5C77-1936-A36A78BA5C63}"/>
          </ac:picMkLst>
        </pc:picChg>
      </pc:sldChg>
      <pc:sldChg chg="addSp delSp modSp mod modTransition modNotesTx">
        <pc:chgData name="Fiorella Scarpino (Student)" userId="f85af988-75cc-4230-89b8-55c0d3d30fe0" providerId="ADAL" clId="{F79F25A5-DEDF-4FAC-A0CB-122682953996}" dt="2022-05-04T10:40:31.900" v="8177" actId="20577"/>
        <pc:sldMkLst>
          <pc:docMk/>
          <pc:sldMk cId="2907526764" sldId="342"/>
        </pc:sldMkLst>
        <pc:spChg chg="del mod">
          <ac:chgData name="Fiorella Scarpino (Student)" userId="f85af988-75cc-4230-89b8-55c0d3d30fe0" providerId="ADAL" clId="{F79F25A5-DEDF-4FAC-A0CB-122682953996}" dt="2022-05-03T11:55:31.916" v="5035" actId="478"/>
          <ac:spMkLst>
            <pc:docMk/>
            <pc:sldMk cId="2907526764" sldId="342"/>
            <ac:spMk id="4" creationId="{FABA94CC-2803-437F-B79F-A5067E28041B}"/>
          </ac:spMkLst>
        </pc:spChg>
        <pc:spChg chg="add mod">
          <ac:chgData name="Fiorella Scarpino (Student)" userId="f85af988-75cc-4230-89b8-55c0d3d30fe0" providerId="ADAL" clId="{F79F25A5-DEDF-4FAC-A0CB-122682953996}" dt="2022-05-03T11:57:15.557" v="5062" actId="1076"/>
          <ac:spMkLst>
            <pc:docMk/>
            <pc:sldMk cId="2907526764" sldId="342"/>
            <ac:spMk id="18" creationId="{9578B73A-55D3-850D-05A0-48CE3E4CF898}"/>
          </ac:spMkLst>
        </pc:spChg>
        <pc:picChg chg="mod">
          <ac:chgData name="Fiorella Scarpino (Student)" userId="f85af988-75cc-4230-89b8-55c0d3d30fe0" providerId="ADAL" clId="{F79F25A5-DEDF-4FAC-A0CB-122682953996}" dt="2022-05-03T11:55:46.005" v="5045" actId="1076"/>
          <ac:picMkLst>
            <pc:docMk/>
            <pc:sldMk cId="2907526764" sldId="342"/>
            <ac:picMk id="10" creationId="{B602A074-DA63-E275-3D02-04E5613BB756}"/>
          </ac:picMkLst>
        </pc:picChg>
        <pc:picChg chg="add mod">
          <ac:chgData name="Fiorella Scarpino (Student)" userId="f85af988-75cc-4230-89b8-55c0d3d30fe0" providerId="ADAL" clId="{F79F25A5-DEDF-4FAC-A0CB-122682953996}" dt="2022-05-03T17:02:17.296" v="8165"/>
          <ac:picMkLst>
            <pc:docMk/>
            <pc:sldMk cId="2907526764" sldId="342"/>
            <ac:picMk id="12" creationId="{8E1588FD-EC02-00DB-AB32-DE64F4E07D72}"/>
          </ac:picMkLst>
        </pc:picChg>
      </pc:sldChg>
      <pc:sldChg chg="addSp delSp modSp mod modTransition modAnim modNotesTx">
        <pc:chgData name="Fiorella Scarpino (Student)" userId="f85af988-75cc-4230-89b8-55c0d3d30fe0" providerId="ADAL" clId="{F79F25A5-DEDF-4FAC-A0CB-122682953996}" dt="2022-05-04T10:40:35.622" v="8178" actId="20577"/>
        <pc:sldMkLst>
          <pc:docMk/>
          <pc:sldMk cId="2801790140" sldId="343"/>
        </pc:sldMkLst>
        <pc:spChg chg="add del mod">
          <ac:chgData name="Fiorella Scarpino (Student)" userId="f85af988-75cc-4230-89b8-55c0d3d30fe0" providerId="ADAL" clId="{F79F25A5-DEDF-4FAC-A0CB-122682953996}" dt="2022-05-01T22:01:39.942" v="100" actId="1076"/>
          <ac:spMkLst>
            <pc:docMk/>
            <pc:sldMk cId="2801790140" sldId="343"/>
            <ac:spMk id="2" creationId="{D78518F4-D13C-40F3-9843-13BBC3B8BDCF}"/>
          </ac:spMkLst>
        </pc:spChg>
        <pc:spChg chg="del">
          <ac:chgData name="Fiorella Scarpino (Student)" userId="f85af988-75cc-4230-89b8-55c0d3d30fe0" providerId="ADAL" clId="{F79F25A5-DEDF-4FAC-A0CB-122682953996}" dt="2022-05-01T21:41:35.655" v="6" actId="478"/>
          <ac:spMkLst>
            <pc:docMk/>
            <pc:sldMk cId="2801790140" sldId="343"/>
            <ac:spMk id="3" creationId="{FE33E194-371F-4D5A-8C83-2CCE5A3D6C25}"/>
          </ac:spMkLst>
        </pc:spChg>
        <pc:spChg chg="mod">
          <ac:chgData name="Fiorella Scarpino (Student)" userId="f85af988-75cc-4230-89b8-55c0d3d30fe0" providerId="ADAL" clId="{F79F25A5-DEDF-4FAC-A0CB-122682953996}" dt="2022-05-03T12:01:28.001" v="5094" actId="27636"/>
          <ac:spMkLst>
            <pc:docMk/>
            <pc:sldMk cId="2801790140" sldId="343"/>
            <ac:spMk id="4" creationId="{FABA94CC-2803-437F-B79F-A5067E28041B}"/>
          </ac:spMkLst>
        </pc:spChg>
        <pc:spChg chg="add del mod">
          <ac:chgData name="Fiorella Scarpino (Student)" userId="f85af988-75cc-4230-89b8-55c0d3d30fe0" providerId="ADAL" clId="{F79F25A5-DEDF-4FAC-A0CB-122682953996}" dt="2022-05-01T21:41:42.772" v="9" actId="478"/>
          <ac:spMkLst>
            <pc:docMk/>
            <pc:sldMk cId="2801790140" sldId="343"/>
            <ac:spMk id="6" creationId="{B7EE6F32-3E9A-5001-E366-2B056FE23CEB}"/>
          </ac:spMkLst>
        </pc:spChg>
        <pc:spChg chg="add del mod">
          <ac:chgData name="Fiorella Scarpino (Student)" userId="f85af988-75cc-4230-89b8-55c0d3d30fe0" providerId="ADAL" clId="{F79F25A5-DEDF-4FAC-A0CB-122682953996}" dt="2022-05-01T21:41:39.459" v="8" actId="478"/>
          <ac:spMkLst>
            <pc:docMk/>
            <pc:sldMk cId="2801790140" sldId="343"/>
            <ac:spMk id="8" creationId="{74C470DE-3919-431C-9596-5646B30A999E}"/>
          </ac:spMkLst>
        </pc:spChg>
        <pc:picChg chg="add mod">
          <ac:chgData name="Fiorella Scarpino (Student)" userId="f85af988-75cc-4230-89b8-55c0d3d30fe0" providerId="ADAL" clId="{F79F25A5-DEDF-4FAC-A0CB-122682953996}" dt="2022-05-01T21:43:22.803" v="68"/>
          <ac:picMkLst>
            <pc:docMk/>
            <pc:sldMk cId="2801790140" sldId="343"/>
            <ac:picMk id="9" creationId="{8999CD15-4418-87AE-988C-25C92DE31C28}"/>
          </ac:picMkLst>
        </pc:picChg>
        <pc:picChg chg="add mod">
          <ac:chgData name="Fiorella Scarpino (Student)" userId="f85af988-75cc-4230-89b8-55c0d3d30fe0" providerId="ADAL" clId="{F79F25A5-DEDF-4FAC-A0CB-122682953996}" dt="2022-05-01T22:03:43.321" v="160" actId="1076"/>
          <ac:picMkLst>
            <pc:docMk/>
            <pc:sldMk cId="2801790140" sldId="343"/>
            <ac:picMk id="10" creationId="{145B0E7A-8B94-7E60-9BBB-EBB64FC90AF9}"/>
          </ac:picMkLst>
        </pc:picChg>
        <pc:picChg chg="add mod">
          <ac:chgData name="Fiorella Scarpino (Student)" userId="f85af988-75cc-4230-89b8-55c0d3d30fe0" providerId="ADAL" clId="{F79F25A5-DEDF-4FAC-A0CB-122682953996}" dt="2022-05-01T22:04:04.188" v="170" actId="14100"/>
          <ac:picMkLst>
            <pc:docMk/>
            <pc:sldMk cId="2801790140" sldId="343"/>
            <ac:picMk id="11" creationId="{0628BE5D-FD0D-52D3-B1B0-641F9078BC03}"/>
          </ac:picMkLst>
        </pc:picChg>
        <pc:picChg chg="add del mod">
          <ac:chgData name="Fiorella Scarpino (Student)" userId="f85af988-75cc-4230-89b8-55c0d3d30fe0" providerId="ADAL" clId="{F79F25A5-DEDF-4FAC-A0CB-122682953996}" dt="2022-05-03T12:01:02.425" v="5072" actId="478"/>
          <ac:picMkLst>
            <pc:docMk/>
            <pc:sldMk cId="2801790140" sldId="343"/>
            <ac:picMk id="12" creationId="{597AA76D-B624-4099-D96F-0AC74A860B2E}"/>
          </ac:picMkLst>
        </pc:picChg>
        <pc:picChg chg="add mod">
          <ac:chgData name="Fiorella Scarpino (Student)" userId="f85af988-75cc-4230-89b8-55c0d3d30fe0" providerId="ADAL" clId="{F79F25A5-DEDF-4FAC-A0CB-122682953996}" dt="2022-05-03T12:01:07.461" v="5075" actId="1076"/>
          <ac:picMkLst>
            <pc:docMk/>
            <pc:sldMk cId="2801790140" sldId="343"/>
            <ac:picMk id="13" creationId="{4DC28FD7-FF27-9B2B-8A15-DEC1138B6A29}"/>
          </ac:picMkLst>
        </pc:picChg>
        <pc:picChg chg="add mod">
          <ac:chgData name="Fiorella Scarpino (Student)" userId="f85af988-75cc-4230-89b8-55c0d3d30fe0" providerId="ADAL" clId="{F79F25A5-DEDF-4FAC-A0CB-122682953996}" dt="2022-05-03T12:01:06.346" v="5074" actId="1076"/>
          <ac:picMkLst>
            <pc:docMk/>
            <pc:sldMk cId="2801790140" sldId="343"/>
            <ac:picMk id="15" creationId="{2CC9F1B8-0603-9384-9EE8-35AEB692CA6A}"/>
          </ac:picMkLst>
        </pc:picChg>
        <pc:picChg chg="add del mod">
          <ac:chgData name="Fiorella Scarpino (Student)" userId="f85af988-75cc-4230-89b8-55c0d3d30fe0" providerId="ADAL" clId="{F79F25A5-DEDF-4FAC-A0CB-122682953996}" dt="2022-05-03T17:03:53.178" v="8170"/>
          <ac:picMkLst>
            <pc:docMk/>
            <pc:sldMk cId="2801790140" sldId="343"/>
            <ac:picMk id="16" creationId="{AA1EDE0D-A006-66B0-4DE7-510E66071D6D}"/>
          </ac:picMkLst>
        </pc:picChg>
        <pc:picChg chg="add mod">
          <ac:chgData name="Fiorella Scarpino (Student)" userId="f85af988-75cc-4230-89b8-55c0d3d30fe0" providerId="ADAL" clId="{F79F25A5-DEDF-4FAC-A0CB-122682953996}" dt="2022-05-03T17:04:29.811" v="8171"/>
          <ac:picMkLst>
            <pc:docMk/>
            <pc:sldMk cId="2801790140" sldId="343"/>
            <ac:picMk id="17" creationId="{8D43ED73-ABC9-F773-3A3E-21DFA0900B56}"/>
          </ac:picMkLst>
        </pc:picChg>
      </pc:sldChg>
      <pc:sldChg chg="addSp delSp modSp mod modNotesTx">
        <pc:chgData name="Fiorella Scarpino (Student)" userId="f85af988-75cc-4230-89b8-55c0d3d30fe0" providerId="ADAL" clId="{F79F25A5-DEDF-4FAC-A0CB-122682953996}" dt="2022-05-04T10:40:44.214" v="8181" actId="20577"/>
        <pc:sldMkLst>
          <pc:docMk/>
          <pc:sldMk cId="1853049732" sldId="344"/>
        </pc:sldMkLst>
        <pc:spChg chg="mod">
          <ac:chgData name="Fiorella Scarpino (Student)" userId="f85af988-75cc-4230-89b8-55c0d3d30fe0" providerId="ADAL" clId="{F79F25A5-DEDF-4FAC-A0CB-122682953996}" dt="2022-05-02T10:35:16.069" v="2102" actId="1076"/>
          <ac:spMkLst>
            <pc:docMk/>
            <pc:sldMk cId="1853049732" sldId="344"/>
            <ac:spMk id="2" creationId="{D78518F4-D13C-40F3-9843-13BBC3B8BDCF}"/>
          </ac:spMkLst>
        </pc:spChg>
        <pc:spChg chg="del">
          <ac:chgData name="Fiorella Scarpino (Student)" userId="f85af988-75cc-4230-89b8-55c0d3d30fe0" providerId="ADAL" clId="{F79F25A5-DEDF-4FAC-A0CB-122682953996}" dt="2022-05-02T10:32:50.409" v="2062" actId="478"/>
          <ac:spMkLst>
            <pc:docMk/>
            <pc:sldMk cId="1853049732" sldId="344"/>
            <ac:spMk id="3" creationId="{FE33E194-371F-4D5A-8C83-2CCE5A3D6C25}"/>
          </ac:spMkLst>
        </pc:spChg>
        <pc:spChg chg="del mod">
          <ac:chgData name="Fiorella Scarpino (Student)" userId="f85af988-75cc-4230-89b8-55c0d3d30fe0" providerId="ADAL" clId="{F79F25A5-DEDF-4FAC-A0CB-122682953996}" dt="2022-05-02T10:32:47.001" v="2060" actId="22"/>
          <ac:spMkLst>
            <pc:docMk/>
            <pc:sldMk cId="1853049732" sldId="344"/>
            <ac:spMk id="4" creationId="{FABA94CC-2803-437F-B79F-A5067E28041B}"/>
          </ac:spMkLst>
        </pc:spChg>
        <pc:spChg chg="add del mod">
          <ac:chgData name="Fiorella Scarpino (Student)" userId="f85af988-75cc-4230-89b8-55c0d3d30fe0" providerId="ADAL" clId="{F79F25A5-DEDF-4FAC-A0CB-122682953996}" dt="2022-05-02T10:32:51.900" v="2063" actId="478"/>
          <ac:spMkLst>
            <pc:docMk/>
            <pc:sldMk cId="1853049732" sldId="344"/>
            <ac:spMk id="8" creationId="{456FEE97-0CC2-E1BA-D26D-985B0F26A771}"/>
          </ac:spMkLst>
        </pc:spChg>
        <pc:grpChg chg="add mod">
          <ac:chgData name="Fiorella Scarpino (Student)" userId="f85af988-75cc-4230-89b8-55c0d3d30fe0" providerId="ADAL" clId="{F79F25A5-DEDF-4FAC-A0CB-122682953996}" dt="2022-05-02T10:35:55.099" v="2127" actId="1076"/>
          <ac:grpSpMkLst>
            <pc:docMk/>
            <pc:sldMk cId="1853049732" sldId="344"/>
            <ac:grpSpMk id="12" creationId="{9362570A-BF15-36CE-34A4-17E216634CE7}"/>
          </ac:grpSpMkLst>
        </pc:grpChg>
        <pc:picChg chg="add mod ord">
          <ac:chgData name="Fiorella Scarpino (Student)" userId="f85af988-75cc-4230-89b8-55c0d3d30fe0" providerId="ADAL" clId="{F79F25A5-DEDF-4FAC-A0CB-122682953996}" dt="2022-05-02T10:35:20.471" v="2104" actId="1076"/>
          <ac:picMkLst>
            <pc:docMk/>
            <pc:sldMk cId="1853049732" sldId="344"/>
            <ac:picMk id="6" creationId="{484F8AF4-EE0B-14DC-095C-292B6CCA37FB}"/>
          </ac:picMkLst>
        </pc:picChg>
        <pc:picChg chg="add mod">
          <ac:chgData name="Fiorella Scarpino (Student)" userId="f85af988-75cc-4230-89b8-55c0d3d30fe0" providerId="ADAL" clId="{F79F25A5-DEDF-4FAC-A0CB-122682953996}" dt="2022-05-02T10:34:33.181" v="2086" actId="208"/>
          <ac:picMkLst>
            <pc:docMk/>
            <pc:sldMk cId="1853049732" sldId="344"/>
            <ac:picMk id="9" creationId="{CD23A3A2-B4F4-9B84-3F28-CC0091E58D5B}"/>
          </ac:picMkLst>
        </pc:picChg>
        <pc:picChg chg="add mod">
          <ac:chgData name="Fiorella Scarpino (Student)" userId="f85af988-75cc-4230-89b8-55c0d3d30fe0" providerId="ADAL" clId="{F79F25A5-DEDF-4FAC-A0CB-122682953996}" dt="2022-05-02T10:34:33.181" v="2086" actId="208"/>
          <ac:picMkLst>
            <pc:docMk/>
            <pc:sldMk cId="1853049732" sldId="344"/>
            <ac:picMk id="10" creationId="{CAA06D6C-27E6-021C-173A-8DCD8932EB51}"/>
          </ac:picMkLst>
        </pc:picChg>
        <pc:picChg chg="add mod">
          <ac:chgData name="Fiorella Scarpino (Student)" userId="f85af988-75cc-4230-89b8-55c0d3d30fe0" providerId="ADAL" clId="{F79F25A5-DEDF-4FAC-A0CB-122682953996}" dt="2022-05-02T10:34:33.181" v="2086" actId="208"/>
          <ac:picMkLst>
            <pc:docMk/>
            <pc:sldMk cId="1853049732" sldId="344"/>
            <ac:picMk id="11" creationId="{C7F9B4A0-99F0-B690-999A-CBC9697A454B}"/>
          </ac:picMkLst>
        </pc:picChg>
        <pc:picChg chg="add mod">
          <ac:chgData name="Fiorella Scarpino (Student)" userId="f85af988-75cc-4230-89b8-55c0d3d30fe0" providerId="ADAL" clId="{F79F25A5-DEDF-4FAC-A0CB-122682953996}" dt="2022-05-02T10:35:38.389" v="2117" actId="208"/>
          <ac:picMkLst>
            <pc:docMk/>
            <pc:sldMk cId="1853049732" sldId="344"/>
            <ac:picMk id="13" creationId="{BB1D9410-7000-6333-4B66-5759ED9FDF17}"/>
          </ac:picMkLst>
        </pc:picChg>
        <pc:picChg chg="add mod">
          <ac:chgData name="Fiorella Scarpino (Student)" userId="f85af988-75cc-4230-89b8-55c0d3d30fe0" providerId="ADAL" clId="{F79F25A5-DEDF-4FAC-A0CB-122682953996}" dt="2022-05-02T10:35:42.307" v="2119" actId="1076"/>
          <ac:picMkLst>
            <pc:docMk/>
            <pc:sldMk cId="1853049732" sldId="344"/>
            <ac:picMk id="14" creationId="{F154A96D-E861-25BB-6B96-570CF6A1FF44}"/>
          </ac:picMkLst>
        </pc:picChg>
        <pc:picChg chg="add mod">
          <ac:chgData name="Fiorella Scarpino (Student)" userId="f85af988-75cc-4230-89b8-55c0d3d30fe0" providerId="ADAL" clId="{F79F25A5-DEDF-4FAC-A0CB-122682953996}" dt="2022-05-02T10:35:51.192" v="2125" actId="1076"/>
          <ac:picMkLst>
            <pc:docMk/>
            <pc:sldMk cId="1853049732" sldId="344"/>
            <ac:picMk id="15" creationId="{74B38559-F67D-727D-1C4A-F28E80EB299E}"/>
          </ac:picMkLst>
        </pc:picChg>
        <pc:picChg chg="add mod">
          <ac:chgData name="Fiorella Scarpino (Student)" userId="f85af988-75cc-4230-89b8-55c0d3d30fe0" providerId="ADAL" clId="{F79F25A5-DEDF-4FAC-A0CB-122682953996}" dt="2022-05-03T17:06:28.029" v="8173"/>
          <ac:picMkLst>
            <pc:docMk/>
            <pc:sldMk cId="1853049732" sldId="344"/>
            <ac:picMk id="16" creationId="{238D74AC-265D-FF5E-1B93-540072EACAED}"/>
          </ac:picMkLst>
        </pc:picChg>
      </pc:sldChg>
      <pc:sldChg chg="addSp delSp modSp mod modNotesTx">
        <pc:chgData name="Fiorella Scarpino (Student)" userId="f85af988-75cc-4230-89b8-55c0d3d30fe0" providerId="ADAL" clId="{F79F25A5-DEDF-4FAC-A0CB-122682953996}" dt="2022-05-04T10:40:47.540" v="8182" actId="20577"/>
        <pc:sldMkLst>
          <pc:docMk/>
          <pc:sldMk cId="4000622241" sldId="345"/>
        </pc:sldMkLst>
        <pc:spChg chg="del">
          <ac:chgData name="Fiorella Scarpino (Student)" userId="f85af988-75cc-4230-89b8-55c0d3d30fe0" providerId="ADAL" clId="{F79F25A5-DEDF-4FAC-A0CB-122682953996}" dt="2022-05-02T11:29:56.595" v="4060" actId="478"/>
          <ac:spMkLst>
            <pc:docMk/>
            <pc:sldMk cId="4000622241" sldId="345"/>
            <ac:spMk id="3" creationId="{FE33E194-371F-4D5A-8C83-2CCE5A3D6C25}"/>
          </ac:spMkLst>
        </pc:spChg>
        <pc:spChg chg="mod">
          <ac:chgData name="Fiorella Scarpino (Student)" userId="f85af988-75cc-4230-89b8-55c0d3d30fe0" providerId="ADAL" clId="{F79F25A5-DEDF-4FAC-A0CB-122682953996}" dt="2022-05-03T11:57:39.151" v="5067" actId="1076"/>
          <ac:spMkLst>
            <pc:docMk/>
            <pc:sldMk cId="4000622241" sldId="345"/>
            <ac:spMk id="4" creationId="{FABA94CC-2803-437F-B79F-A5067E28041B}"/>
          </ac:spMkLst>
        </pc:spChg>
        <pc:spChg chg="add del mod">
          <ac:chgData name="Fiorella Scarpino (Student)" userId="f85af988-75cc-4230-89b8-55c0d3d30fe0" providerId="ADAL" clId="{F79F25A5-DEDF-4FAC-A0CB-122682953996}" dt="2022-05-02T11:29:59.810" v="4061" actId="478"/>
          <ac:spMkLst>
            <pc:docMk/>
            <pc:sldMk cId="4000622241" sldId="345"/>
            <ac:spMk id="6" creationId="{3C0F4935-45CA-BCF3-BB5D-7C895B5CC1D0}"/>
          </ac:spMkLst>
        </pc:spChg>
        <pc:picChg chg="add mod">
          <ac:chgData name="Fiorella Scarpino (Student)" userId="f85af988-75cc-4230-89b8-55c0d3d30fe0" providerId="ADAL" clId="{F79F25A5-DEDF-4FAC-A0CB-122682953996}" dt="2022-05-03T17:07:56.827" v="8174"/>
          <ac:picMkLst>
            <pc:docMk/>
            <pc:sldMk cId="4000622241" sldId="345"/>
            <ac:picMk id="7" creationId="{A4CAD76A-056F-CF33-8266-52359A1B0EED}"/>
          </ac:picMkLst>
        </pc:picChg>
      </pc:sldChg>
      <pc:sldChg chg="del">
        <pc:chgData name="Fiorella Scarpino (Student)" userId="f85af988-75cc-4230-89b8-55c0d3d30fe0" providerId="ADAL" clId="{F79F25A5-DEDF-4FAC-A0CB-122682953996}" dt="2022-05-02T11:29:48.832" v="4059" actId="2696"/>
        <pc:sldMkLst>
          <pc:docMk/>
          <pc:sldMk cId="3519709433" sldId="348"/>
        </pc:sldMkLst>
      </pc:sldChg>
      <pc:sldChg chg="addSp delSp modSp new mod modTransition modNotesTx">
        <pc:chgData name="Fiorella Scarpino (Student)" userId="f85af988-75cc-4230-89b8-55c0d3d30fe0" providerId="ADAL" clId="{F79F25A5-DEDF-4FAC-A0CB-122682953996}" dt="2022-05-04T10:40:38.177" v="8179" actId="20577"/>
        <pc:sldMkLst>
          <pc:docMk/>
          <pc:sldMk cId="1574842855" sldId="349"/>
        </pc:sldMkLst>
        <pc:spChg chg="mod">
          <ac:chgData name="Fiorella Scarpino (Student)" userId="f85af988-75cc-4230-89b8-55c0d3d30fe0" providerId="ADAL" clId="{F79F25A5-DEDF-4FAC-A0CB-122682953996}" dt="2022-05-01T22:36:42.241" v="1995" actId="27636"/>
          <ac:spMkLst>
            <pc:docMk/>
            <pc:sldMk cId="1574842855" sldId="349"/>
            <ac:spMk id="2" creationId="{98C1C0F7-9D56-C197-FFDB-ECDCED7A4DF9}"/>
          </ac:spMkLst>
        </pc:spChg>
        <pc:spChg chg="del">
          <ac:chgData name="Fiorella Scarpino (Student)" userId="f85af988-75cc-4230-89b8-55c0d3d30fe0" providerId="ADAL" clId="{F79F25A5-DEDF-4FAC-A0CB-122682953996}" dt="2022-05-01T22:41:04.011" v="2056" actId="478"/>
          <ac:spMkLst>
            <pc:docMk/>
            <pc:sldMk cId="1574842855" sldId="349"/>
            <ac:spMk id="3" creationId="{B2EA7211-411C-AA55-F48F-F6DCACCC35DE}"/>
          </ac:spMkLst>
        </pc:spChg>
        <pc:spChg chg="del">
          <ac:chgData name="Fiorella Scarpino (Student)" userId="f85af988-75cc-4230-89b8-55c0d3d30fe0" providerId="ADAL" clId="{F79F25A5-DEDF-4FAC-A0CB-122682953996}" dt="2022-05-01T22:41:05.269" v="2057" actId="478"/>
          <ac:spMkLst>
            <pc:docMk/>
            <pc:sldMk cId="1574842855" sldId="349"/>
            <ac:spMk id="4" creationId="{78B4FAE0-C322-89F2-3BE3-0326C777CA8B}"/>
          </ac:spMkLst>
        </pc:spChg>
        <pc:spChg chg="del">
          <ac:chgData name="Fiorella Scarpino (Student)" userId="f85af988-75cc-4230-89b8-55c0d3d30fe0" providerId="ADAL" clId="{F79F25A5-DEDF-4FAC-A0CB-122682953996}" dt="2022-05-01T22:41:06.482" v="2058" actId="478"/>
          <ac:spMkLst>
            <pc:docMk/>
            <pc:sldMk cId="1574842855" sldId="349"/>
            <ac:spMk id="5" creationId="{7FDFD140-BB0F-86D9-F5C2-91504C1FBF1C}"/>
          </ac:spMkLst>
        </pc:spChg>
        <pc:spChg chg="add mod">
          <ac:chgData name="Fiorella Scarpino (Student)" userId="f85af988-75cc-4230-89b8-55c0d3d30fe0" providerId="ADAL" clId="{F79F25A5-DEDF-4FAC-A0CB-122682953996}" dt="2022-05-03T12:02:09.138" v="5098" actId="20577"/>
          <ac:spMkLst>
            <pc:docMk/>
            <pc:sldMk cId="1574842855" sldId="349"/>
            <ac:spMk id="7" creationId="{9735BA24-A5FA-75A7-5301-487D3358C676}"/>
          </ac:spMkLst>
        </pc:spChg>
        <pc:picChg chg="add mod">
          <ac:chgData name="Fiorella Scarpino (Student)" userId="f85af988-75cc-4230-89b8-55c0d3d30fe0" providerId="ADAL" clId="{F79F25A5-DEDF-4FAC-A0CB-122682953996}" dt="2022-05-01T22:38:57.957" v="2028" actId="1076"/>
          <ac:picMkLst>
            <pc:docMk/>
            <pc:sldMk cId="1574842855" sldId="349"/>
            <ac:picMk id="9" creationId="{2851A9BE-AFAE-4B78-F1C2-0C3AB4CE85B6}"/>
          </ac:picMkLst>
        </pc:picChg>
        <pc:picChg chg="add mod">
          <ac:chgData name="Fiorella Scarpino (Student)" userId="f85af988-75cc-4230-89b8-55c0d3d30fe0" providerId="ADAL" clId="{F79F25A5-DEDF-4FAC-A0CB-122682953996}" dt="2022-05-01T22:41:00.937" v="2054" actId="1076"/>
          <ac:picMkLst>
            <pc:docMk/>
            <pc:sldMk cId="1574842855" sldId="349"/>
            <ac:picMk id="11" creationId="{DE22D1ED-EA3B-A697-DBD0-48F9C44D54BA}"/>
          </ac:picMkLst>
        </pc:picChg>
        <pc:picChg chg="add mod">
          <ac:chgData name="Fiorella Scarpino (Student)" userId="f85af988-75cc-4230-89b8-55c0d3d30fe0" providerId="ADAL" clId="{F79F25A5-DEDF-4FAC-A0CB-122682953996}" dt="2022-05-01T22:39:00.323" v="2030" actId="14100"/>
          <ac:picMkLst>
            <pc:docMk/>
            <pc:sldMk cId="1574842855" sldId="349"/>
            <ac:picMk id="13" creationId="{CC5F9642-4DBC-BC72-986C-B4AE79409BCF}"/>
          </ac:picMkLst>
        </pc:picChg>
        <pc:picChg chg="add mod">
          <ac:chgData name="Fiorella Scarpino (Student)" userId="f85af988-75cc-4230-89b8-55c0d3d30fe0" providerId="ADAL" clId="{F79F25A5-DEDF-4FAC-A0CB-122682953996}" dt="2022-05-01T22:38:56.347" v="2027" actId="1076"/>
          <ac:picMkLst>
            <pc:docMk/>
            <pc:sldMk cId="1574842855" sldId="349"/>
            <ac:picMk id="15" creationId="{7D19DD47-CE51-2EC4-A52C-E772D886F516}"/>
          </ac:picMkLst>
        </pc:picChg>
        <pc:picChg chg="add del mod">
          <ac:chgData name="Fiorella Scarpino (Student)" userId="f85af988-75cc-4230-89b8-55c0d3d30fe0" providerId="ADAL" clId="{F79F25A5-DEDF-4FAC-A0CB-122682953996}" dt="2022-05-01T22:40:22.128" v="2039" actId="478"/>
          <ac:picMkLst>
            <pc:docMk/>
            <pc:sldMk cId="1574842855" sldId="349"/>
            <ac:picMk id="17" creationId="{CAEEEB16-7BC4-73A3-8D2D-774AFCE0E94F}"/>
          </ac:picMkLst>
        </pc:picChg>
        <pc:picChg chg="add del mod">
          <ac:chgData name="Fiorella Scarpino (Student)" userId="f85af988-75cc-4230-89b8-55c0d3d30fe0" providerId="ADAL" clId="{F79F25A5-DEDF-4FAC-A0CB-122682953996}" dt="2022-05-01T22:40:40.496" v="2044" actId="478"/>
          <ac:picMkLst>
            <pc:docMk/>
            <pc:sldMk cId="1574842855" sldId="349"/>
            <ac:picMk id="19" creationId="{64F8B181-A5BE-51F7-F6FB-143EC7EA6009}"/>
          </ac:picMkLst>
        </pc:picChg>
        <pc:picChg chg="add mod">
          <ac:chgData name="Fiorella Scarpino (Student)" userId="f85af988-75cc-4230-89b8-55c0d3d30fe0" providerId="ADAL" clId="{F79F25A5-DEDF-4FAC-A0CB-122682953996}" dt="2022-05-01T22:41:01.702" v="2055" actId="1076"/>
          <ac:picMkLst>
            <pc:docMk/>
            <pc:sldMk cId="1574842855" sldId="349"/>
            <ac:picMk id="21" creationId="{ABA823D3-7E0F-1AF6-0985-06E3B68065A6}"/>
          </ac:picMkLst>
        </pc:picChg>
        <pc:picChg chg="add mod">
          <ac:chgData name="Fiorella Scarpino (Student)" userId="f85af988-75cc-4230-89b8-55c0d3d30fe0" providerId="ADAL" clId="{F79F25A5-DEDF-4FAC-A0CB-122682953996}" dt="2022-05-03T17:03:07.374" v="8167"/>
          <ac:picMkLst>
            <pc:docMk/>
            <pc:sldMk cId="1574842855" sldId="349"/>
            <ac:picMk id="22" creationId="{4B36D11F-48E1-93F2-1EF7-C800BD7BF590}"/>
          </ac:picMkLst>
        </pc:picChg>
      </pc:sldChg>
      <pc:sldChg chg="addSp delSp modSp add mod ord modNotesTx">
        <pc:chgData name="Fiorella Scarpino (Student)" userId="f85af988-75cc-4230-89b8-55c0d3d30fe0" providerId="ADAL" clId="{F79F25A5-DEDF-4FAC-A0CB-122682953996}" dt="2022-05-04T10:40:41.291" v="8180" actId="20577"/>
        <pc:sldMkLst>
          <pc:docMk/>
          <pc:sldMk cId="2122750705" sldId="350"/>
        </pc:sldMkLst>
        <pc:spChg chg="mod">
          <ac:chgData name="Fiorella Scarpino (Student)" userId="f85af988-75cc-4230-89b8-55c0d3d30fe0" providerId="ADAL" clId="{F79F25A5-DEDF-4FAC-A0CB-122682953996}" dt="2022-05-02T10:36:10.484" v="2145" actId="20577"/>
          <ac:spMkLst>
            <pc:docMk/>
            <pc:sldMk cId="2122750705" sldId="350"/>
            <ac:spMk id="2" creationId="{D78518F4-D13C-40F3-9843-13BBC3B8BDCF}"/>
          </ac:spMkLst>
        </pc:spChg>
        <pc:spChg chg="del">
          <ac:chgData name="Fiorella Scarpino (Student)" userId="f85af988-75cc-4230-89b8-55c0d3d30fe0" providerId="ADAL" clId="{F79F25A5-DEDF-4FAC-A0CB-122682953996}" dt="2022-05-02T10:44:06.822" v="3180" actId="478"/>
          <ac:spMkLst>
            <pc:docMk/>
            <pc:sldMk cId="2122750705" sldId="350"/>
            <ac:spMk id="3" creationId="{FE33E194-371F-4D5A-8C83-2CCE5A3D6C25}"/>
          </ac:spMkLst>
        </pc:spChg>
        <pc:spChg chg="mod">
          <ac:chgData name="Fiorella Scarpino (Student)" userId="f85af988-75cc-4230-89b8-55c0d3d30fe0" providerId="ADAL" clId="{F79F25A5-DEDF-4FAC-A0CB-122682953996}" dt="2022-05-03T11:57:35.597" v="5066" actId="1076"/>
          <ac:spMkLst>
            <pc:docMk/>
            <pc:sldMk cId="2122750705" sldId="350"/>
            <ac:spMk id="4" creationId="{FABA94CC-2803-437F-B79F-A5067E28041B}"/>
          </ac:spMkLst>
        </pc:spChg>
        <pc:spChg chg="add del mod">
          <ac:chgData name="Fiorella Scarpino (Student)" userId="f85af988-75cc-4230-89b8-55c0d3d30fe0" providerId="ADAL" clId="{F79F25A5-DEDF-4FAC-A0CB-122682953996}" dt="2022-05-02T10:44:10.698" v="3181" actId="478"/>
          <ac:spMkLst>
            <pc:docMk/>
            <pc:sldMk cId="2122750705" sldId="350"/>
            <ac:spMk id="6" creationId="{8EE22D4D-60F3-B2E9-E549-330E10F34224}"/>
          </ac:spMkLst>
        </pc:spChg>
        <pc:picChg chg="add mod">
          <ac:chgData name="Fiorella Scarpino (Student)" userId="f85af988-75cc-4230-89b8-55c0d3d30fe0" providerId="ADAL" clId="{F79F25A5-DEDF-4FAC-A0CB-122682953996}" dt="2022-05-03T17:05:39.724" v="8172"/>
          <ac:picMkLst>
            <pc:docMk/>
            <pc:sldMk cId="2122750705" sldId="350"/>
            <ac:picMk id="7" creationId="{32E38617-34C7-8816-F034-535228CAC10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t>5/4/2022</a:t>
            </a:fld>
            <a:endParaRPr lang="en-US" dirty="0"/>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dirty="0"/>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t>5/4/2022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dirty="0"/>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1</a:t>
            </a:fld>
            <a:endParaRPr lang="en-US" dirty="0"/>
          </a:p>
        </p:txBody>
      </p:sp>
    </p:spTree>
    <p:extLst>
      <p:ext uri="{BB962C8B-B14F-4D97-AF65-F5344CB8AC3E}">
        <p14:creationId xmlns:p14="http://schemas.microsoft.com/office/powerpoint/2010/main" val="1674592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2</a:t>
            </a:fld>
            <a:endParaRPr lang="en-US" dirty="0"/>
          </a:p>
        </p:txBody>
      </p:sp>
    </p:spTree>
    <p:extLst>
      <p:ext uri="{BB962C8B-B14F-4D97-AF65-F5344CB8AC3E}">
        <p14:creationId xmlns:p14="http://schemas.microsoft.com/office/powerpoint/2010/main" val="3701657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3</a:t>
            </a:fld>
            <a:endParaRPr lang="en-US" dirty="0"/>
          </a:p>
        </p:txBody>
      </p:sp>
    </p:spTree>
    <p:extLst>
      <p:ext uri="{BB962C8B-B14F-4D97-AF65-F5344CB8AC3E}">
        <p14:creationId xmlns:p14="http://schemas.microsoft.com/office/powerpoint/2010/main" val="4053277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4</a:t>
            </a:fld>
            <a:endParaRPr lang="en-US" dirty="0"/>
          </a:p>
        </p:txBody>
      </p:sp>
    </p:spTree>
    <p:extLst>
      <p:ext uri="{BB962C8B-B14F-4D97-AF65-F5344CB8AC3E}">
        <p14:creationId xmlns:p14="http://schemas.microsoft.com/office/powerpoint/2010/main" val="373084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5</a:t>
            </a:fld>
            <a:endParaRPr lang="en-US" dirty="0"/>
          </a:p>
        </p:txBody>
      </p:sp>
    </p:spTree>
    <p:extLst>
      <p:ext uri="{BB962C8B-B14F-4D97-AF65-F5344CB8AC3E}">
        <p14:creationId xmlns:p14="http://schemas.microsoft.com/office/powerpoint/2010/main" val="444398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6</a:t>
            </a:fld>
            <a:endParaRPr lang="en-US" dirty="0"/>
          </a:p>
        </p:txBody>
      </p:sp>
    </p:spTree>
    <p:extLst>
      <p:ext uri="{BB962C8B-B14F-4D97-AF65-F5344CB8AC3E}">
        <p14:creationId xmlns:p14="http://schemas.microsoft.com/office/powerpoint/2010/main" val="2709835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7</a:t>
            </a:fld>
            <a:endParaRPr lang="en-US" dirty="0"/>
          </a:p>
        </p:txBody>
      </p:sp>
    </p:spTree>
    <p:extLst>
      <p:ext uri="{BB962C8B-B14F-4D97-AF65-F5344CB8AC3E}">
        <p14:creationId xmlns:p14="http://schemas.microsoft.com/office/powerpoint/2010/main" val="2417463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8</a:t>
            </a:fld>
            <a:endParaRPr lang="en-US" dirty="0"/>
          </a:p>
        </p:txBody>
      </p:sp>
    </p:spTree>
    <p:extLst>
      <p:ext uri="{BB962C8B-B14F-4D97-AF65-F5344CB8AC3E}">
        <p14:creationId xmlns:p14="http://schemas.microsoft.com/office/powerpoint/2010/main" val="3802422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2780FBB-F712-42E7-8C2F-226D98798B3F}" type="slidenum">
              <a:rPr lang="en-US" smtClean="0"/>
              <a:t>9</a:t>
            </a:fld>
            <a:endParaRPr lang="en-US" dirty="0"/>
          </a:p>
        </p:txBody>
      </p:sp>
    </p:spTree>
    <p:extLst>
      <p:ext uri="{BB962C8B-B14F-4D97-AF65-F5344CB8AC3E}">
        <p14:creationId xmlns:p14="http://schemas.microsoft.com/office/powerpoint/2010/main" val="3511595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155544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dirty="0"/>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dirty="0"/>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pPr/>
              <a:t>5/4/2022</a:t>
            </a:fld>
            <a:endParaRPr lang="en-US" dirty="0">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alpha val="60000"/>
                  </a:schemeClr>
                </a:solidFill>
              </a:rPr>
              <a:t>Sample footer text</a:t>
            </a: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pPr/>
              <a:t>‹#›</a:t>
            </a:fld>
            <a:endParaRPr lang="en-US" dirty="0">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a:lstStyle/>
          <a:p>
            <a:r>
              <a:rPr lang="en-US" dirty="0"/>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a:lstStyle/>
          <a:p>
            <a:r>
              <a:rPr lang="en-US" dirty="0"/>
              <a:t>Click icon to add picture</a:t>
            </a:r>
          </a:p>
        </p:txBody>
      </p:sp>
    </p:spTree>
    <p:extLst>
      <p:ext uri="{BB962C8B-B14F-4D97-AF65-F5344CB8AC3E}">
        <p14:creationId xmlns:p14="http://schemas.microsoft.com/office/powerpoint/2010/main" val="423043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a:lstStyle/>
          <a:p>
            <a:r>
              <a:rPr lang="en-US" dirty="0"/>
              <a:t>Click icon to add picture</a:t>
            </a:r>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a:lstStyle/>
          <a:p>
            <a:r>
              <a:rPr lang="en-US" dirty="0"/>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276132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dirty="0"/>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2352095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dirty="0"/>
              <a:t>3/1/20XX</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2939876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dirty="0"/>
              <a:t>3/1/20XX</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1090129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dirty="0"/>
              <a:t>3/1/20XX</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40697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dirty="0"/>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107681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dirty="0"/>
              <a:t>3/1/20XX</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677615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dirty="0"/>
              <a:t>3/1/20XX</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357408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dirty="0"/>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dirty="0"/>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dirty="0"/>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dirty="0"/>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dirty="0"/>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100991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dirty="0"/>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dirty="0"/>
              <a:t>Click icon to add picture</a:t>
            </a:r>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dirty="0"/>
              <a:t>Click icon to add picture</a:t>
            </a:r>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dirty="0"/>
              <a:t>Click icon to add picture</a:t>
            </a:r>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dirty="0"/>
              <a:t>SAMPLE FOOTER TEXT</a:t>
            </a:r>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37917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a:lstStyle/>
          <a:p>
            <a:r>
              <a:rPr lang="en-US" dirty="0"/>
              <a:t>Click icon to add picture</a:t>
            </a:r>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a:lstStyle/>
          <a:p>
            <a:r>
              <a:rPr lang="en-US" dirty="0"/>
              <a:t>Click icon to add picture</a:t>
            </a:r>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35093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dirty="0"/>
              <a:t>3/1/20XX</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302685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a:lstStyle/>
          <a:p>
            <a:r>
              <a:rPr lang="en-US" dirty="0"/>
              <a:t>Click icon to add picture</a:t>
            </a:r>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dirty="0"/>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358290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a:lstStyle/>
          <a:p>
            <a:r>
              <a:rPr lang="en-US" dirty="0"/>
              <a:t>Click icon to add picture</a:t>
            </a:r>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a:lstStyle/>
          <a:p>
            <a:r>
              <a:rPr lang="en-US" dirty="0"/>
              <a:t>Click icon to add picture</a:t>
            </a:r>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a:lstStyle/>
          <a:p>
            <a:r>
              <a:rPr lang="en-US" dirty="0"/>
              <a:t>Click icon to add picture</a:t>
            </a:r>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a:lstStyle/>
          <a:p>
            <a:r>
              <a:rPr lang="en-US" dirty="0"/>
              <a:t>Click icon to add picture</a:t>
            </a:r>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dirty="0"/>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338045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dirty="0"/>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dirty="0"/>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574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dirty="0"/>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dirty="0"/>
          </a:p>
        </p:txBody>
      </p:sp>
    </p:spTree>
    <p:extLst>
      <p:ext uri="{BB962C8B-B14F-4D97-AF65-F5344CB8AC3E}">
        <p14:creationId xmlns:p14="http://schemas.microsoft.com/office/powerpoint/2010/main" val="16588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dirty="0"/>
              <a:t>3/1/20XX</a:t>
            </a:r>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dirty="0">
                <a:solidFill>
                  <a:srgbClr val="FFFFFF"/>
                </a:solidFill>
              </a:rPr>
              <a:t>SAMPLE FOOTER TEXT</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dirty="0"/>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Lst>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6.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2.png"/><Relationship Id="rId4" Type="http://schemas.openxmlformats.org/officeDocument/2006/relationships/notesSlide" Target="../notesSlides/notesSlide5.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8.xml"/><Relationship Id="rId7" Type="http://schemas.openxmlformats.org/officeDocument/2006/relationships/image" Target="../media/image17.png"/><Relationship Id="rId12"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A7C78-91FD-4B88-953D-5A4363761BD1}"/>
              </a:ext>
            </a:extLst>
          </p:cNvPr>
          <p:cNvSpPr>
            <a:spLocks noGrp="1"/>
          </p:cNvSpPr>
          <p:nvPr>
            <p:ph type="ctrTitle"/>
          </p:nvPr>
        </p:nvSpPr>
        <p:spPr>
          <a:xfrm>
            <a:off x="1524000" y="1548420"/>
            <a:ext cx="9144000" cy="2387600"/>
          </a:xfrm>
        </p:spPr>
        <p:txBody>
          <a:bodyPr anchor="b" anchorCtr="0"/>
          <a:lstStyle/>
          <a:p>
            <a:r>
              <a:rPr lang="en-US" dirty="0"/>
              <a:t>Web Development and Database Project – Horizon Hotels</a:t>
            </a:r>
          </a:p>
        </p:txBody>
      </p:sp>
      <p:sp>
        <p:nvSpPr>
          <p:cNvPr id="5" name="Subtitle 4">
            <a:extLst>
              <a:ext uri="{FF2B5EF4-FFF2-40B4-BE49-F238E27FC236}">
                <a16:creationId xmlns:a16="http://schemas.microsoft.com/office/drawing/2014/main" id="{AD04BED3-CF2E-4CAD-8CE8-ED3ED12AEBD6}"/>
              </a:ext>
            </a:extLst>
          </p:cNvPr>
          <p:cNvSpPr>
            <a:spLocks noGrp="1"/>
          </p:cNvSpPr>
          <p:nvPr>
            <p:ph type="body" sz="quarter" idx="15"/>
          </p:nvPr>
        </p:nvSpPr>
        <p:spPr>
          <a:xfrm>
            <a:off x="1524000" y="4406900"/>
            <a:ext cx="9144000" cy="2451100"/>
          </a:xfrm>
        </p:spPr>
        <p:txBody>
          <a:bodyPr/>
          <a:lstStyle/>
          <a:p>
            <a:r>
              <a:rPr lang="en-US" dirty="0"/>
              <a:t>Fiorella Scarpino</a:t>
            </a:r>
          </a:p>
          <a:p>
            <a:r>
              <a:rPr lang="en-US" dirty="0"/>
              <a:t>ID: 21010043</a:t>
            </a:r>
          </a:p>
        </p:txBody>
      </p:sp>
      <p:pic>
        <p:nvPicPr>
          <p:cNvPr id="3" name="Audio 2">
            <a:hlinkClick r:id="" action="ppaction://media"/>
            <a:extLst>
              <a:ext uri="{FF2B5EF4-FFF2-40B4-BE49-F238E27FC236}">
                <a16:creationId xmlns:a16="http://schemas.microsoft.com/office/drawing/2014/main" id="{966167E0-1CFA-F5A9-B0A1-98BBE1DF34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03580386"/>
      </p:ext>
    </p:extLst>
  </p:cSld>
  <p:clrMapOvr>
    <a:masterClrMapping/>
  </p:clrMapOvr>
  <mc:AlternateContent xmlns:mc="http://schemas.openxmlformats.org/markup-compatibility/2006" xmlns:p14="http://schemas.microsoft.com/office/powerpoint/2010/main">
    <mc:Choice Requires="p14">
      <p:transition spd="slow" p14:dur="2000" advTm="4141"/>
    </mc:Choice>
    <mc:Fallback xmlns="">
      <p:transition spd="slow" advTm="4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1011441" y="1442878"/>
            <a:ext cx="2930639" cy="3972243"/>
          </a:xfrm>
        </p:spPr>
        <p:txBody>
          <a:bodyPr>
            <a:normAutofit/>
          </a:bodyPr>
          <a:lstStyle/>
          <a:p>
            <a:r>
              <a:rPr lang="en-US" dirty="0"/>
              <a:t>Database</a:t>
            </a:r>
            <a:br>
              <a:rPr lang="en-US" dirty="0"/>
            </a:br>
            <a:r>
              <a:rPr lang="en-US" dirty="0"/>
              <a:t> Design</a:t>
            </a:r>
          </a:p>
        </p:txBody>
      </p:sp>
      <p:pic>
        <p:nvPicPr>
          <p:cNvPr id="15" name="Picture 14">
            <a:extLst>
              <a:ext uri="{FF2B5EF4-FFF2-40B4-BE49-F238E27FC236}">
                <a16:creationId xmlns:a16="http://schemas.microsoft.com/office/drawing/2014/main" id="{DB50EAE3-0D41-E93A-92B1-D84E22791DB0}"/>
              </a:ext>
            </a:extLst>
          </p:cNvPr>
          <p:cNvPicPr>
            <a:picLocks noChangeAspect="1"/>
          </p:cNvPicPr>
          <p:nvPr/>
        </p:nvPicPr>
        <p:blipFill>
          <a:blip r:embed="rId5"/>
          <a:stretch>
            <a:fillRect/>
          </a:stretch>
        </p:blipFill>
        <p:spPr>
          <a:xfrm>
            <a:off x="4561840" y="567955"/>
            <a:ext cx="7004799" cy="5722089"/>
          </a:xfrm>
          <a:prstGeom prst="rect">
            <a:avLst/>
          </a:prstGeom>
        </p:spPr>
      </p:pic>
      <p:pic>
        <p:nvPicPr>
          <p:cNvPr id="22" name="Audio 21">
            <a:hlinkClick r:id="" action="ppaction://media"/>
            <a:extLst>
              <a:ext uri="{FF2B5EF4-FFF2-40B4-BE49-F238E27FC236}">
                <a16:creationId xmlns:a16="http://schemas.microsoft.com/office/drawing/2014/main" id="{F7CF54F6-CDB0-5C77-1936-A36A78BA5C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48471967"/>
      </p:ext>
    </p:extLst>
  </p:cSld>
  <p:clrMapOvr>
    <a:masterClrMapping/>
  </p:clrMapOvr>
  <mc:AlternateContent xmlns:mc="http://schemas.openxmlformats.org/markup-compatibility/2006" xmlns:p14="http://schemas.microsoft.com/office/powerpoint/2010/main">
    <mc:Choice Requires="p14">
      <p:transition spd="slow" p14:dur="2000" advTm="4746"/>
    </mc:Choice>
    <mc:Fallback xmlns="">
      <p:transition spd="slow" advTm="4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ame 12">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5" name="Rectangle 14">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ame 16">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638556" y="661668"/>
            <a:ext cx="6954521" cy="850901"/>
          </a:xfrm>
        </p:spPr>
        <p:txBody>
          <a:bodyPr vert="horz" lIns="91440" tIns="45720" rIns="91440" bIns="45720" rtlCol="0" anchor="b">
            <a:normAutofit/>
          </a:bodyPr>
          <a:lstStyle/>
          <a:p>
            <a:r>
              <a:rPr lang="en-US" sz="4400" dirty="0">
                <a:gradFill flip="none" rotWithShape="1">
                  <a:gsLst>
                    <a:gs pos="0">
                      <a:schemeClr val="accent5">
                        <a:alpha val="70000"/>
                      </a:schemeClr>
                    </a:gs>
                    <a:gs pos="100000">
                      <a:schemeClr val="accent1">
                        <a:alpha val="70000"/>
                      </a:schemeClr>
                    </a:gs>
                  </a:gsLst>
                  <a:lin ang="0" scaled="1"/>
                  <a:tileRect/>
                </a:gradFill>
              </a:rPr>
              <a:t>Database Explained</a:t>
            </a:r>
          </a:p>
        </p:txBody>
      </p:sp>
      <p:pic>
        <p:nvPicPr>
          <p:cNvPr id="8" name="Picture 7">
            <a:extLst>
              <a:ext uri="{FF2B5EF4-FFF2-40B4-BE49-F238E27FC236}">
                <a16:creationId xmlns:a16="http://schemas.microsoft.com/office/drawing/2014/main" id="{2F37FFA2-2E84-6AA2-DB48-E7AC3237C120}"/>
              </a:ext>
            </a:extLst>
          </p:cNvPr>
          <p:cNvPicPr>
            <a:picLocks noChangeAspect="1"/>
          </p:cNvPicPr>
          <p:nvPr/>
        </p:nvPicPr>
        <p:blipFill>
          <a:blip r:embed="rId5">
            <a:alphaModFix amt="90000"/>
          </a:blip>
          <a:stretch>
            <a:fillRect/>
          </a:stretch>
        </p:blipFill>
        <p:spPr>
          <a:xfrm>
            <a:off x="6493454" y="661668"/>
            <a:ext cx="4619000" cy="2621282"/>
          </a:xfrm>
          <a:prstGeom prst="rect">
            <a:avLst/>
          </a:prstGeom>
          <a:ln w="28575">
            <a:solidFill>
              <a:schemeClr val="tx1"/>
            </a:solidFill>
          </a:ln>
        </p:spPr>
      </p:pic>
      <p:pic>
        <p:nvPicPr>
          <p:cNvPr id="10" name="Picture 9">
            <a:extLst>
              <a:ext uri="{FF2B5EF4-FFF2-40B4-BE49-F238E27FC236}">
                <a16:creationId xmlns:a16="http://schemas.microsoft.com/office/drawing/2014/main" id="{B602A074-DA63-E275-3D02-04E5613BB756}"/>
              </a:ext>
            </a:extLst>
          </p:cNvPr>
          <p:cNvPicPr>
            <a:picLocks noChangeAspect="1"/>
          </p:cNvPicPr>
          <p:nvPr/>
        </p:nvPicPr>
        <p:blipFill>
          <a:blip r:embed="rId6"/>
          <a:stretch>
            <a:fillRect/>
          </a:stretch>
        </p:blipFill>
        <p:spPr>
          <a:xfrm>
            <a:off x="6493454" y="3614956"/>
            <a:ext cx="1866202" cy="2106692"/>
          </a:xfrm>
          <a:prstGeom prst="rect">
            <a:avLst/>
          </a:prstGeom>
          <a:ln>
            <a:solidFill>
              <a:schemeClr val="tx1"/>
            </a:solidFill>
          </a:ln>
        </p:spPr>
      </p:pic>
      <p:sp>
        <p:nvSpPr>
          <p:cNvPr id="18" name="TextBox 17">
            <a:extLst>
              <a:ext uri="{FF2B5EF4-FFF2-40B4-BE49-F238E27FC236}">
                <a16:creationId xmlns:a16="http://schemas.microsoft.com/office/drawing/2014/main" id="{9578B73A-55D3-850D-05A0-48CE3E4CF898}"/>
              </a:ext>
            </a:extLst>
          </p:cNvPr>
          <p:cNvSpPr txBox="1"/>
          <p:nvPr/>
        </p:nvSpPr>
        <p:spPr>
          <a:xfrm>
            <a:off x="544943" y="1489720"/>
            <a:ext cx="5948511" cy="4770537"/>
          </a:xfrm>
          <a:prstGeom prst="rect">
            <a:avLst/>
          </a:prstGeom>
          <a:noFill/>
        </p:spPr>
        <p:txBody>
          <a:bodyPr wrap="square">
            <a:spAutoFit/>
          </a:bodyPr>
          <a:lstStyle/>
          <a:p>
            <a:pPr>
              <a:lnSpc>
                <a:spcPct val="100000"/>
              </a:lnSpc>
              <a:buClr>
                <a:schemeClr val="tx2">
                  <a:lumMod val="10000"/>
                  <a:lumOff val="90000"/>
                </a:schemeClr>
              </a:buClr>
            </a:pPr>
            <a:r>
              <a:rPr lang="en-US" sz="1600" dirty="0"/>
              <a:t>1</a:t>
            </a:r>
            <a:r>
              <a:rPr lang="en-US" sz="1600" baseline="30000" dirty="0"/>
              <a:t>st</a:t>
            </a:r>
            <a:r>
              <a:rPr lang="en-US" sz="1600" dirty="0"/>
              <a:t> Normal Form: The database is in 1NF as there are no multi-valued attributes, they are atomic, not repeating  and columns have unique names.</a:t>
            </a:r>
          </a:p>
          <a:p>
            <a:pPr>
              <a:lnSpc>
                <a:spcPct val="100000"/>
              </a:lnSpc>
              <a:buClr>
                <a:schemeClr val="tx2">
                  <a:lumMod val="10000"/>
                  <a:lumOff val="90000"/>
                </a:schemeClr>
              </a:buClr>
            </a:pPr>
            <a:endParaRPr lang="en-US" sz="1600" dirty="0"/>
          </a:p>
          <a:p>
            <a:pPr>
              <a:lnSpc>
                <a:spcPct val="100000"/>
              </a:lnSpc>
              <a:buClr>
                <a:schemeClr val="tx2">
                  <a:lumMod val="10000"/>
                  <a:lumOff val="90000"/>
                </a:schemeClr>
              </a:buClr>
            </a:pPr>
            <a:r>
              <a:rPr lang="en-US" sz="1600" dirty="0"/>
              <a:t>2</a:t>
            </a:r>
            <a:r>
              <a:rPr lang="en-US" sz="1600" baseline="30000" dirty="0"/>
              <a:t>nd</a:t>
            </a:r>
            <a:r>
              <a:rPr lang="en-US" sz="1600" dirty="0"/>
              <a:t> Normal Form: The database is in 2NF as it is in 1NF and there are no partial dependencies, I used foreign keys to get rid of any dependencies, each table is unique and there is no redundant data.</a:t>
            </a:r>
          </a:p>
          <a:p>
            <a:pPr>
              <a:lnSpc>
                <a:spcPct val="100000"/>
              </a:lnSpc>
              <a:buClr>
                <a:schemeClr val="tx2">
                  <a:lumMod val="10000"/>
                  <a:lumOff val="90000"/>
                </a:schemeClr>
              </a:buClr>
            </a:pPr>
            <a:endParaRPr lang="en-US" sz="1600" dirty="0"/>
          </a:p>
          <a:p>
            <a:pPr>
              <a:lnSpc>
                <a:spcPct val="100000"/>
              </a:lnSpc>
              <a:buClr>
                <a:schemeClr val="tx2">
                  <a:lumMod val="10000"/>
                  <a:lumOff val="90000"/>
                </a:schemeClr>
              </a:buClr>
            </a:pPr>
            <a:r>
              <a:rPr lang="en-US" sz="1600" dirty="0"/>
              <a:t>3</a:t>
            </a:r>
            <a:r>
              <a:rPr lang="en-US" sz="1600" baseline="30000" dirty="0"/>
              <a:t>rd</a:t>
            </a:r>
            <a:r>
              <a:rPr lang="en-US" sz="1600" dirty="0"/>
              <a:t> Normal Form: The database is in 3NF as it is in 2NF and there are no transitive functional dependencies, only the primary key determines the whole row.</a:t>
            </a:r>
          </a:p>
          <a:p>
            <a:pPr>
              <a:lnSpc>
                <a:spcPct val="100000"/>
              </a:lnSpc>
              <a:buClr>
                <a:schemeClr val="tx2">
                  <a:lumMod val="10000"/>
                  <a:lumOff val="90000"/>
                </a:schemeClr>
              </a:buClr>
            </a:pPr>
            <a:endParaRPr lang="en-US" sz="1600" dirty="0"/>
          </a:p>
          <a:p>
            <a:pPr>
              <a:lnSpc>
                <a:spcPct val="100000"/>
              </a:lnSpc>
              <a:buClr>
                <a:schemeClr val="tx2">
                  <a:lumMod val="10000"/>
                  <a:lumOff val="90000"/>
                </a:schemeClr>
              </a:buClr>
            </a:pPr>
            <a:r>
              <a:rPr lang="en-US" sz="1600" dirty="0"/>
              <a:t>The database has its own validation, every table has a primary key and the datatypes I selected are relevant to the data being stored, for example the hashed password element will only accept a varchar that is 128 characters long, dates are stored in the date format %Y-%m-%d and prices are in decimal. And the tables and columns have suitable names.</a:t>
            </a:r>
          </a:p>
        </p:txBody>
      </p:sp>
      <p:pic>
        <p:nvPicPr>
          <p:cNvPr id="12" name="Audio 11">
            <a:hlinkClick r:id="" action="ppaction://media"/>
            <a:extLst>
              <a:ext uri="{FF2B5EF4-FFF2-40B4-BE49-F238E27FC236}">
                <a16:creationId xmlns:a16="http://schemas.microsoft.com/office/drawing/2014/main" id="{8E1588FD-EC02-00DB-AB32-DE64F4E07D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07526764"/>
      </p:ext>
    </p:extLst>
  </p:cSld>
  <p:clrMapOvr>
    <a:masterClrMapping/>
  </p:clrMapOvr>
  <mc:AlternateContent xmlns:mc="http://schemas.openxmlformats.org/markup-compatibility/2006" xmlns:p14="http://schemas.microsoft.com/office/powerpoint/2010/main">
    <mc:Choice Requires="p14">
      <p:transition spd="slow" p14:dur="2000" advTm="11877"/>
    </mc:Choice>
    <mc:Fallback xmlns="">
      <p:transition spd="slow" advTm="11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584200" y="681037"/>
            <a:ext cx="10515600" cy="443231"/>
          </a:xfrm>
        </p:spPr>
        <p:txBody>
          <a:bodyPr>
            <a:normAutofit fontScale="90000"/>
          </a:bodyPr>
          <a:lstStyle/>
          <a:p>
            <a:r>
              <a:rPr lang="en-US" dirty="0"/>
              <a:t>Legal and Ethical Issues</a:t>
            </a:r>
          </a:p>
        </p:txBody>
      </p:sp>
      <p:sp>
        <p:nvSpPr>
          <p:cNvPr id="4" name="Content Placeholder 3">
            <a:extLst>
              <a:ext uri="{FF2B5EF4-FFF2-40B4-BE49-F238E27FC236}">
                <a16:creationId xmlns:a16="http://schemas.microsoft.com/office/drawing/2014/main" id="{FABA94CC-2803-437F-B79F-A5067E28041B}"/>
              </a:ext>
            </a:extLst>
          </p:cNvPr>
          <p:cNvSpPr>
            <a:spLocks noGrp="1"/>
          </p:cNvSpPr>
          <p:nvPr>
            <p:ph sz="half" idx="2"/>
          </p:nvPr>
        </p:nvSpPr>
        <p:spPr>
          <a:xfrm>
            <a:off x="6400799" y="1124268"/>
            <a:ext cx="5291667" cy="5200332"/>
          </a:xfrm>
          <a:noFill/>
        </p:spPr>
        <p:txBody>
          <a:bodyPr>
            <a:normAutofit fontScale="62500" lnSpcReduction="20000"/>
          </a:bodyPr>
          <a:lstStyle/>
          <a:p>
            <a:pPr marL="228600" indent="0">
              <a:lnSpc>
                <a:spcPct val="107000"/>
              </a:lnSpc>
              <a:spcAft>
                <a:spcPts val="800"/>
              </a:spcAft>
              <a:buNone/>
            </a:pPr>
            <a:r>
              <a:rPr lang="en-GB" sz="1700" dirty="0">
                <a:solidFill>
                  <a:schemeClr val="tx1"/>
                </a:solidFill>
                <a:effectLst/>
                <a:ea typeface="Calibri" panose="020F0502020204030204" pitchFamily="34" charset="0"/>
                <a:cs typeface="Times New Roman" panose="02020603050405020304" pitchFamily="18" charset="0"/>
              </a:rPr>
              <a:t>I created a thorough terms &amp; conditions and privacy policy document. It covers the main points of the Data Protection Act, the UK GDPR, the data Horizon </a:t>
            </a:r>
            <a:r>
              <a:rPr lang="en-GB" sz="1700" dirty="0">
                <a:solidFill>
                  <a:schemeClr val="tx1"/>
                </a:solidFill>
                <a:ea typeface="Calibri" panose="020F0502020204030204" pitchFamily="34" charset="0"/>
                <a:cs typeface="Times New Roman" panose="02020603050405020304" pitchFamily="18" charset="0"/>
              </a:rPr>
              <a:t>H</a:t>
            </a:r>
            <a:r>
              <a:rPr lang="en-GB" sz="1700" dirty="0">
                <a:solidFill>
                  <a:schemeClr val="tx1"/>
                </a:solidFill>
                <a:effectLst/>
                <a:ea typeface="Calibri" panose="020F0502020204030204" pitchFamily="34" charset="0"/>
                <a:cs typeface="Times New Roman" panose="02020603050405020304" pitchFamily="18" charset="0"/>
              </a:rPr>
              <a:t>otels stores and processes and any business process, such as cancellation fees, prices and occupancy. I have done this to make the process of booking and navigating the website as transparent as possible for the users. </a:t>
            </a:r>
          </a:p>
          <a:p>
            <a:pPr marL="228600" indent="0">
              <a:lnSpc>
                <a:spcPct val="107000"/>
              </a:lnSpc>
              <a:spcAft>
                <a:spcPts val="800"/>
              </a:spcAft>
              <a:buNone/>
            </a:pPr>
            <a:r>
              <a:rPr lang="en-GB" sz="1700" dirty="0">
                <a:solidFill>
                  <a:schemeClr val="tx1"/>
                </a:solidFill>
                <a:effectLst/>
                <a:ea typeface="Calibri" panose="020F0502020204030204" pitchFamily="34" charset="0"/>
                <a:cs typeface="Times New Roman" panose="02020603050405020304" pitchFamily="18" charset="0"/>
              </a:rPr>
              <a:t>The user passwords are encrypted and hashed in the database, I used sha256_crypt to encrypt the password. The hashed passwords are then added to the database where each element will only allow a varchar of 128 characters, this ensures that no extra, potentially harmful data is stored in the database. I also created a Flask secret key to keep the client-side sessions secure. </a:t>
            </a:r>
          </a:p>
          <a:p>
            <a:pPr marL="228600" indent="0">
              <a:lnSpc>
                <a:spcPct val="107000"/>
              </a:lnSpc>
              <a:spcAft>
                <a:spcPts val="800"/>
              </a:spcAft>
              <a:buNone/>
            </a:pPr>
            <a:r>
              <a:rPr lang="en-GB" sz="1700" dirty="0">
                <a:solidFill>
                  <a:schemeClr val="tx1"/>
                </a:solidFill>
                <a:effectLst/>
                <a:ea typeface="Calibri" panose="020F0502020204030204" pitchFamily="34" charset="0"/>
                <a:cs typeface="Times New Roman" panose="02020603050405020304" pitchFamily="18" charset="0"/>
              </a:rPr>
              <a:t>All the images I used on the website are from Pixabay. Pixabay state that their images are ‘Free for commercial use, no attribution required’. I created the logo for Horizon Hotels so there are no trademark issues. All images used on the website have a legal note stating where the images came from and their royalty status. </a:t>
            </a:r>
          </a:p>
          <a:p>
            <a:pPr marL="228600" indent="0">
              <a:lnSpc>
                <a:spcPct val="107000"/>
              </a:lnSpc>
              <a:spcAft>
                <a:spcPts val="800"/>
              </a:spcAft>
              <a:buNone/>
            </a:pPr>
            <a:r>
              <a:rPr lang="en-GB" sz="1700" dirty="0">
                <a:solidFill>
                  <a:schemeClr val="tx1"/>
                </a:solidFill>
                <a:effectLst/>
                <a:ea typeface="Calibri" panose="020F0502020204030204" pitchFamily="34" charset="0"/>
                <a:cs typeface="Times New Roman" panose="02020603050405020304" pitchFamily="18" charset="0"/>
              </a:rPr>
              <a:t>I did not use cookies, instead the website uses sessions to track the user for the duration of their stay at the website. Once the user has logged off the website, their data is ‘popped’ off, meaning that the website is no longer storing and tracking any potentially sensitive data. Sessions are a vital part of the website and the user is made aware of their data being processed through pop ups and terms &amp; conditions and privacy policy documents that the user can read at any time.</a:t>
            </a:r>
          </a:p>
          <a:p>
            <a:pPr marL="228600" indent="0">
              <a:lnSpc>
                <a:spcPct val="107000"/>
              </a:lnSpc>
              <a:spcAft>
                <a:spcPts val="800"/>
              </a:spcAft>
              <a:buNone/>
            </a:pPr>
            <a:r>
              <a:rPr lang="en-GB" sz="1700" dirty="0">
                <a:solidFill>
                  <a:schemeClr val="tx1"/>
                </a:solidFill>
                <a:effectLst/>
                <a:ea typeface="Calibri" panose="020F0502020204030204" pitchFamily="34" charset="0"/>
                <a:cs typeface="Times New Roman" panose="02020603050405020304" pitchFamily="18" charset="0"/>
              </a:rPr>
              <a:t>User data is not shared to any 3</a:t>
            </a:r>
            <a:r>
              <a:rPr lang="en-GB" sz="1700" baseline="30000" dirty="0">
                <a:solidFill>
                  <a:schemeClr val="tx1"/>
                </a:solidFill>
                <a:effectLst/>
                <a:ea typeface="Calibri" panose="020F0502020204030204" pitchFamily="34" charset="0"/>
                <a:cs typeface="Times New Roman" panose="02020603050405020304" pitchFamily="18" charset="0"/>
              </a:rPr>
              <a:t>rd</a:t>
            </a:r>
            <a:r>
              <a:rPr lang="en-GB" sz="1700" dirty="0">
                <a:solidFill>
                  <a:schemeClr val="tx1"/>
                </a:solidFill>
                <a:effectLst/>
                <a:ea typeface="Calibri" panose="020F0502020204030204" pitchFamily="34" charset="0"/>
                <a:cs typeface="Times New Roman" panose="02020603050405020304" pitchFamily="18" charset="0"/>
              </a:rPr>
              <a:t> parties, all the data that a user submits stays in the horizon hotel website and database until they log off or delete their account.</a:t>
            </a:r>
          </a:p>
          <a:p>
            <a:pPr marL="228600" indent="0">
              <a:lnSpc>
                <a:spcPct val="107000"/>
              </a:lnSpc>
              <a:spcAft>
                <a:spcPts val="800"/>
              </a:spcAft>
              <a:buNone/>
            </a:pPr>
            <a:endParaRPr lang="en-GB" sz="1100" dirty="0">
              <a:solidFill>
                <a:schemeClr val="tx1"/>
              </a:solidFill>
              <a:effectLst/>
              <a:ea typeface="Calibri" panose="020F0502020204030204" pitchFamily="34" charset="0"/>
              <a:cs typeface="Times New Roman" panose="02020603050405020304" pitchFamily="18" charset="0"/>
            </a:endParaRPr>
          </a:p>
          <a:p>
            <a:pPr marL="228600" indent="0">
              <a:buNone/>
            </a:pPr>
            <a:endParaRPr lang="en-US" sz="1100" dirty="0">
              <a:solidFill>
                <a:schemeClr val="tx1"/>
              </a:solidFill>
            </a:endParaRPr>
          </a:p>
        </p:txBody>
      </p:sp>
      <p:pic>
        <p:nvPicPr>
          <p:cNvPr id="10" name="Picture 9">
            <a:extLst>
              <a:ext uri="{FF2B5EF4-FFF2-40B4-BE49-F238E27FC236}">
                <a16:creationId xmlns:a16="http://schemas.microsoft.com/office/drawing/2014/main" id="{145B0E7A-8B94-7E60-9BBB-EBB64FC90AF9}"/>
              </a:ext>
            </a:extLst>
          </p:cNvPr>
          <p:cNvPicPr>
            <a:picLocks noChangeAspect="1"/>
          </p:cNvPicPr>
          <p:nvPr/>
        </p:nvPicPr>
        <p:blipFill>
          <a:blip r:embed="rId5"/>
          <a:stretch>
            <a:fillRect/>
          </a:stretch>
        </p:blipFill>
        <p:spPr>
          <a:xfrm>
            <a:off x="584200" y="5548931"/>
            <a:ext cx="5731510" cy="653415"/>
          </a:xfrm>
          <a:prstGeom prst="rect">
            <a:avLst/>
          </a:prstGeom>
        </p:spPr>
      </p:pic>
      <p:pic>
        <p:nvPicPr>
          <p:cNvPr id="11" name="Picture 10">
            <a:extLst>
              <a:ext uri="{FF2B5EF4-FFF2-40B4-BE49-F238E27FC236}">
                <a16:creationId xmlns:a16="http://schemas.microsoft.com/office/drawing/2014/main" id="{0628BE5D-FD0D-52D3-B1B0-641F9078BC03}"/>
              </a:ext>
            </a:extLst>
          </p:cNvPr>
          <p:cNvPicPr>
            <a:picLocks noChangeAspect="1"/>
          </p:cNvPicPr>
          <p:nvPr/>
        </p:nvPicPr>
        <p:blipFill>
          <a:blip r:embed="rId6"/>
          <a:stretch>
            <a:fillRect/>
          </a:stretch>
        </p:blipFill>
        <p:spPr>
          <a:xfrm>
            <a:off x="584200" y="4948236"/>
            <a:ext cx="5731510" cy="342265"/>
          </a:xfrm>
          <a:prstGeom prst="rect">
            <a:avLst/>
          </a:prstGeom>
        </p:spPr>
      </p:pic>
      <p:pic>
        <p:nvPicPr>
          <p:cNvPr id="13" name="Picture 12" descr="Text&#10;&#10;Description automatically generated">
            <a:extLst>
              <a:ext uri="{FF2B5EF4-FFF2-40B4-BE49-F238E27FC236}">
                <a16:creationId xmlns:a16="http://schemas.microsoft.com/office/drawing/2014/main" id="{4DC28FD7-FF27-9B2B-8A15-DEC1138B6A29}"/>
              </a:ext>
            </a:extLst>
          </p:cNvPr>
          <p:cNvPicPr>
            <a:picLocks noChangeAspect="1"/>
          </p:cNvPicPr>
          <p:nvPr/>
        </p:nvPicPr>
        <p:blipFill>
          <a:blip r:embed="rId7"/>
          <a:stretch>
            <a:fillRect/>
          </a:stretch>
        </p:blipFill>
        <p:spPr>
          <a:xfrm>
            <a:off x="2520897" y="1442934"/>
            <a:ext cx="3693636" cy="1431351"/>
          </a:xfrm>
          <a:prstGeom prst="rect">
            <a:avLst/>
          </a:prstGeom>
          <a:ln>
            <a:solidFill>
              <a:schemeClr val="tx1"/>
            </a:solidFill>
          </a:ln>
        </p:spPr>
      </p:pic>
      <p:pic>
        <p:nvPicPr>
          <p:cNvPr id="15" name="Picture 14">
            <a:extLst>
              <a:ext uri="{FF2B5EF4-FFF2-40B4-BE49-F238E27FC236}">
                <a16:creationId xmlns:a16="http://schemas.microsoft.com/office/drawing/2014/main" id="{2CC9F1B8-0603-9384-9EE8-35AEB692CA6A}"/>
              </a:ext>
            </a:extLst>
          </p:cNvPr>
          <p:cNvPicPr>
            <a:picLocks noChangeAspect="1"/>
          </p:cNvPicPr>
          <p:nvPr/>
        </p:nvPicPr>
        <p:blipFill>
          <a:blip r:embed="rId8"/>
          <a:stretch>
            <a:fillRect/>
          </a:stretch>
        </p:blipFill>
        <p:spPr>
          <a:xfrm>
            <a:off x="860346" y="3003500"/>
            <a:ext cx="3693636" cy="1441868"/>
          </a:xfrm>
          <a:prstGeom prst="rect">
            <a:avLst/>
          </a:prstGeom>
          <a:ln>
            <a:solidFill>
              <a:schemeClr val="tx1"/>
            </a:solidFill>
          </a:ln>
        </p:spPr>
      </p:pic>
      <p:pic>
        <p:nvPicPr>
          <p:cNvPr id="17" name="Audio 16">
            <a:hlinkClick r:id="" action="ppaction://media"/>
            <a:extLst>
              <a:ext uri="{FF2B5EF4-FFF2-40B4-BE49-F238E27FC236}">
                <a16:creationId xmlns:a16="http://schemas.microsoft.com/office/drawing/2014/main" id="{8D43ED73-ABC9-F773-3A3E-21DFA0900B5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01790140"/>
      </p:ext>
    </p:extLst>
  </p:cSld>
  <p:clrMapOvr>
    <a:masterClrMapping/>
  </p:clrMapOvr>
  <mc:AlternateContent xmlns:mc="http://schemas.openxmlformats.org/markup-compatibility/2006" xmlns:p14="http://schemas.microsoft.com/office/powerpoint/2010/main">
    <mc:Choice Requires="p14">
      <p:transition spd="slow" p14:dur="2000" advTm="33187"/>
    </mc:Choice>
    <mc:Fallback xmlns="">
      <p:transition spd="slow" advTm="33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C0F7-9D56-C197-FFDB-ECDCED7A4DF9}"/>
              </a:ext>
            </a:extLst>
          </p:cNvPr>
          <p:cNvSpPr>
            <a:spLocks noGrp="1"/>
          </p:cNvSpPr>
          <p:nvPr>
            <p:ph type="title"/>
          </p:nvPr>
        </p:nvSpPr>
        <p:spPr>
          <a:xfrm>
            <a:off x="838200" y="681038"/>
            <a:ext cx="10515600" cy="428096"/>
          </a:xfrm>
        </p:spPr>
        <p:txBody>
          <a:bodyPr>
            <a:normAutofit fontScale="90000"/>
          </a:bodyPr>
          <a:lstStyle/>
          <a:p>
            <a:r>
              <a:rPr lang="en-GB" dirty="0"/>
              <a:t>Social and Professional Issues</a:t>
            </a:r>
          </a:p>
        </p:txBody>
      </p:sp>
      <p:sp>
        <p:nvSpPr>
          <p:cNvPr id="7" name="TextBox 6">
            <a:extLst>
              <a:ext uri="{FF2B5EF4-FFF2-40B4-BE49-F238E27FC236}">
                <a16:creationId xmlns:a16="http://schemas.microsoft.com/office/drawing/2014/main" id="{9735BA24-A5FA-75A7-5301-487D3358C676}"/>
              </a:ext>
            </a:extLst>
          </p:cNvPr>
          <p:cNvSpPr txBox="1"/>
          <p:nvPr/>
        </p:nvSpPr>
        <p:spPr>
          <a:xfrm>
            <a:off x="6268678" y="1122945"/>
            <a:ext cx="5384800" cy="5047536"/>
          </a:xfrm>
          <a:prstGeom prst="rect">
            <a:avLst/>
          </a:prstGeom>
          <a:noFill/>
        </p:spPr>
        <p:txBody>
          <a:bodyPr wrap="square">
            <a:spAutoFit/>
          </a:bodyPr>
          <a:lstStyle/>
          <a:p>
            <a:pPr marL="228600" indent="0">
              <a:buNone/>
            </a:pPr>
            <a:r>
              <a:rPr lang="en-US" sz="1400" dirty="0"/>
              <a:t>The website has alternative text on every image for screen readers, there are no flashing elements or videos. There are no pop ups that are on a timer, so there is plenty of time to read the messages as they won’t disappear. There is only a plain background behind elements so it legible. The buttons are a different colour to the form inputs to make it easier to distinguish. There are some gradual animations, however they do not flash or interrupt the rest of the page. The website layout is predictable and sensibly labeled to avoid confusion. Headers are in bold and table  columns are clearly labeled. Every page is responsive to the device size, so it can adjust to any assistive devices or smaller/larger screens, using Flexbox to fit pages to 3 different viewpoints; Desktop, Tablet and Smartphone breakpoints. </a:t>
            </a:r>
          </a:p>
          <a:p>
            <a:pPr marL="228600" indent="0">
              <a:buNone/>
            </a:pPr>
            <a:endParaRPr lang="en-US" sz="1400" dirty="0"/>
          </a:p>
          <a:p>
            <a:pPr marL="228600" indent="0">
              <a:buNone/>
            </a:pPr>
            <a:r>
              <a:rPr lang="en-US" sz="1400" dirty="0"/>
              <a:t>The website has gone through </a:t>
            </a:r>
            <a:r>
              <a:rPr lang="en-GB" sz="1400" dirty="0"/>
              <a:t>well-known coding and documentation practices. Before programming, I looked at the functional and non-functional aspects and planned the website layout. Then created the GUI and Database design. And the website has been though a testing process. There are comments in the code and at the start of every piece of code there is a description of who wrote the code and what its for</a:t>
            </a:r>
            <a:endParaRPr lang="en-US" sz="1400" dirty="0"/>
          </a:p>
        </p:txBody>
      </p:sp>
      <p:pic>
        <p:nvPicPr>
          <p:cNvPr id="9" name="Picture 8">
            <a:extLst>
              <a:ext uri="{FF2B5EF4-FFF2-40B4-BE49-F238E27FC236}">
                <a16:creationId xmlns:a16="http://schemas.microsoft.com/office/drawing/2014/main" id="{2851A9BE-AFAE-4B78-F1C2-0C3AB4CE85B6}"/>
              </a:ext>
            </a:extLst>
          </p:cNvPr>
          <p:cNvPicPr>
            <a:picLocks noChangeAspect="1"/>
          </p:cNvPicPr>
          <p:nvPr/>
        </p:nvPicPr>
        <p:blipFill>
          <a:blip r:embed="rId5"/>
          <a:stretch>
            <a:fillRect/>
          </a:stretch>
        </p:blipFill>
        <p:spPr>
          <a:xfrm>
            <a:off x="598971" y="4380989"/>
            <a:ext cx="5599410" cy="1301370"/>
          </a:xfrm>
          <a:prstGeom prst="rect">
            <a:avLst/>
          </a:prstGeom>
        </p:spPr>
      </p:pic>
      <p:pic>
        <p:nvPicPr>
          <p:cNvPr id="11" name="Picture 10">
            <a:extLst>
              <a:ext uri="{FF2B5EF4-FFF2-40B4-BE49-F238E27FC236}">
                <a16:creationId xmlns:a16="http://schemas.microsoft.com/office/drawing/2014/main" id="{DE22D1ED-EA3B-A697-DBD0-48F9C44D54BA}"/>
              </a:ext>
            </a:extLst>
          </p:cNvPr>
          <p:cNvPicPr>
            <a:picLocks noChangeAspect="1"/>
          </p:cNvPicPr>
          <p:nvPr/>
        </p:nvPicPr>
        <p:blipFill>
          <a:blip r:embed="rId6"/>
          <a:stretch>
            <a:fillRect/>
          </a:stretch>
        </p:blipFill>
        <p:spPr>
          <a:xfrm>
            <a:off x="3081867" y="1337065"/>
            <a:ext cx="2033132" cy="1515675"/>
          </a:xfrm>
          <a:prstGeom prst="rect">
            <a:avLst/>
          </a:prstGeom>
          <a:ln>
            <a:solidFill>
              <a:schemeClr val="tx1"/>
            </a:solidFill>
          </a:ln>
        </p:spPr>
      </p:pic>
      <p:pic>
        <p:nvPicPr>
          <p:cNvPr id="13" name="Picture 12">
            <a:extLst>
              <a:ext uri="{FF2B5EF4-FFF2-40B4-BE49-F238E27FC236}">
                <a16:creationId xmlns:a16="http://schemas.microsoft.com/office/drawing/2014/main" id="{CC5F9642-4DBC-BC72-986C-B4AE79409BCF}"/>
              </a:ext>
            </a:extLst>
          </p:cNvPr>
          <p:cNvPicPr>
            <a:picLocks noChangeAspect="1"/>
          </p:cNvPicPr>
          <p:nvPr/>
        </p:nvPicPr>
        <p:blipFill>
          <a:blip r:embed="rId7"/>
          <a:stretch>
            <a:fillRect/>
          </a:stretch>
        </p:blipFill>
        <p:spPr>
          <a:xfrm>
            <a:off x="598971" y="1173744"/>
            <a:ext cx="2152798" cy="3010739"/>
          </a:xfrm>
          <a:prstGeom prst="rect">
            <a:avLst/>
          </a:prstGeom>
        </p:spPr>
      </p:pic>
      <p:pic>
        <p:nvPicPr>
          <p:cNvPr id="15" name="Picture 14">
            <a:extLst>
              <a:ext uri="{FF2B5EF4-FFF2-40B4-BE49-F238E27FC236}">
                <a16:creationId xmlns:a16="http://schemas.microsoft.com/office/drawing/2014/main" id="{7D19DD47-CE51-2EC4-A52C-E772D886F516}"/>
              </a:ext>
            </a:extLst>
          </p:cNvPr>
          <p:cNvPicPr>
            <a:picLocks noChangeAspect="1"/>
          </p:cNvPicPr>
          <p:nvPr/>
        </p:nvPicPr>
        <p:blipFill>
          <a:blip r:embed="rId8"/>
          <a:stretch>
            <a:fillRect/>
          </a:stretch>
        </p:blipFill>
        <p:spPr>
          <a:xfrm>
            <a:off x="598971" y="5822393"/>
            <a:ext cx="5674829" cy="410476"/>
          </a:xfrm>
          <a:prstGeom prst="rect">
            <a:avLst/>
          </a:prstGeom>
        </p:spPr>
      </p:pic>
      <p:pic>
        <p:nvPicPr>
          <p:cNvPr id="21" name="Picture 20">
            <a:extLst>
              <a:ext uri="{FF2B5EF4-FFF2-40B4-BE49-F238E27FC236}">
                <a16:creationId xmlns:a16="http://schemas.microsoft.com/office/drawing/2014/main" id="{ABA823D3-7E0F-1AF6-0985-06E3B68065A6}"/>
              </a:ext>
            </a:extLst>
          </p:cNvPr>
          <p:cNvPicPr>
            <a:picLocks noChangeAspect="1"/>
          </p:cNvPicPr>
          <p:nvPr/>
        </p:nvPicPr>
        <p:blipFill>
          <a:blip r:embed="rId9"/>
          <a:stretch>
            <a:fillRect/>
          </a:stretch>
        </p:blipFill>
        <p:spPr>
          <a:xfrm>
            <a:off x="2822066" y="3137806"/>
            <a:ext cx="3144369" cy="689177"/>
          </a:xfrm>
          <a:prstGeom prst="rect">
            <a:avLst/>
          </a:prstGeom>
        </p:spPr>
      </p:pic>
      <p:pic>
        <p:nvPicPr>
          <p:cNvPr id="22" name="Audio 21">
            <a:hlinkClick r:id="" action="ppaction://media"/>
            <a:extLst>
              <a:ext uri="{FF2B5EF4-FFF2-40B4-BE49-F238E27FC236}">
                <a16:creationId xmlns:a16="http://schemas.microsoft.com/office/drawing/2014/main" id="{4B36D11F-48E1-93F2-1EF7-C800BD7BF5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74842855"/>
      </p:ext>
    </p:extLst>
  </p:cSld>
  <p:clrMapOvr>
    <a:masterClrMapping/>
  </p:clrMapOvr>
  <mc:AlternateContent xmlns:mc="http://schemas.openxmlformats.org/markup-compatibility/2006" xmlns:p14="http://schemas.microsoft.com/office/powerpoint/2010/main">
    <mc:Choice Requires="p14">
      <p:transition spd="slow" p14:dur="2000" advTm="24739"/>
    </mc:Choice>
    <mc:Fallback xmlns="">
      <p:transition spd="slow" advTm="24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838200" y="681037"/>
            <a:ext cx="10515600" cy="1325563"/>
          </a:xfrm>
        </p:spPr>
        <p:txBody>
          <a:bodyPr/>
          <a:lstStyle/>
          <a:p>
            <a:r>
              <a:rPr lang="en-US" dirty="0"/>
              <a:t>Testing</a:t>
            </a:r>
          </a:p>
        </p:txBody>
      </p:sp>
      <p:sp>
        <p:nvSpPr>
          <p:cNvPr id="4" name="Content Placeholder 3">
            <a:extLst>
              <a:ext uri="{FF2B5EF4-FFF2-40B4-BE49-F238E27FC236}">
                <a16:creationId xmlns:a16="http://schemas.microsoft.com/office/drawing/2014/main" id="{FABA94CC-2803-437F-B79F-A5067E28041B}"/>
              </a:ext>
            </a:extLst>
          </p:cNvPr>
          <p:cNvSpPr>
            <a:spLocks noGrp="1"/>
          </p:cNvSpPr>
          <p:nvPr>
            <p:ph sz="half" idx="2"/>
          </p:nvPr>
        </p:nvSpPr>
        <p:spPr>
          <a:xfrm>
            <a:off x="838200" y="1937145"/>
            <a:ext cx="10397172" cy="4239818"/>
          </a:xfrm>
        </p:spPr>
        <p:txBody>
          <a:bodyPr>
            <a:normAutofit/>
          </a:bodyPr>
          <a:lstStyle/>
          <a:p>
            <a:r>
              <a:rPr lang="en-US" dirty="0">
                <a:solidFill>
                  <a:schemeClr val="tx1"/>
                </a:solidFill>
              </a:rPr>
              <a:t>I carried out black and white box testing. Black box testing was carried out by putting valid and invalid data into forms, not checking radio boxes and putting the wrong data into fields. All invalid data is taken care of either through popup messages and error messages I created, redirecting or refreshing pages. If a user tries to book or access their homepage and admin homepage without being logged in, they will be redirected. This is to ensure there is no unauthorized access to any part of the website.</a:t>
            </a:r>
          </a:p>
          <a:p>
            <a:r>
              <a:rPr lang="en-US" dirty="0">
                <a:solidFill>
                  <a:schemeClr val="tx1"/>
                </a:solidFill>
              </a:rPr>
              <a:t>White box testing was carried out while programming. I would print values and data into the terminal to check what was being stored. This made it easier to error check and do validation on the data. I also made sure to check how the data was being inputted and store in the database. </a:t>
            </a:r>
          </a:p>
        </p:txBody>
      </p:sp>
      <p:pic>
        <p:nvPicPr>
          <p:cNvPr id="7" name="Audio 6">
            <a:hlinkClick r:id="" action="ppaction://media"/>
            <a:extLst>
              <a:ext uri="{FF2B5EF4-FFF2-40B4-BE49-F238E27FC236}">
                <a16:creationId xmlns:a16="http://schemas.microsoft.com/office/drawing/2014/main" id="{32E38617-34C7-8816-F034-535228CAC1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22750705"/>
      </p:ext>
    </p:extLst>
  </p:cSld>
  <p:clrMapOvr>
    <a:masterClrMapping/>
  </p:clrMapOvr>
  <mc:AlternateContent xmlns:mc="http://schemas.openxmlformats.org/markup-compatibility/2006" xmlns:p14="http://schemas.microsoft.com/office/powerpoint/2010/main">
    <mc:Choice Requires="p14">
      <p:transition spd="slow" p14:dur="2000" advTm="24839"/>
    </mc:Choice>
    <mc:Fallback xmlns="">
      <p:transition spd="slow" advTm="2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838200" y="598761"/>
            <a:ext cx="10515600" cy="529696"/>
          </a:xfrm>
        </p:spPr>
        <p:txBody>
          <a:bodyPr>
            <a:normAutofit fontScale="90000"/>
          </a:bodyPr>
          <a:lstStyle/>
          <a:p>
            <a:r>
              <a:rPr lang="en-US" dirty="0"/>
              <a:t>Testing</a:t>
            </a:r>
          </a:p>
        </p:txBody>
      </p:sp>
      <p:pic>
        <p:nvPicPr>
          <p:cNvPr id="6" name="Content Placeholder 5">
            <a:extLst>
              <a:ext uri="{FF2B5EF4-FFF2-40B4-BE49-F238E27FC236}">
                <a16:creationId xmlns:a16="http://schemas.microsoft.com/office/drawing/2014/main" id="{484F8AF4-EE0B-14DC-095C-292B6CCA37FB}"/>
              </a:ext>
            </a:extLst>
          </p:cNvPr>
          <p:cNvPicPr>
            <a:picLocks noGrp="1" noChangeAspect="1"/>
          </p:cNvPicPr>
          <p:nvPr>
            <p:ph sz="half" idx="2"/>
          </p:nvPr>
        </p:nvPicPr>
        <p:blipFill>
          <a:blip r:embed="rId5"/>
          <a:stretch>
            <a:fillRect/>
          </a:stretch>
        </p:blipFill>
        <p:spPr>
          <a:xfrm>
            <a:off x="567454" y="1227217"/>
            <a:ext cx="5477594" cy="2709347"/>
          </a:xfrm>
        </p:spPr>
      </p:pic>
      <p:grpSp>
        <p:nvGrpSpPr>
          <p:cNvPr id="12" name="Group 11">
            <a:extLst>
              <a:ext uri="{FF2B5EF4-FFF2-40B4-BE49-F238E27FC236}">
                <a16:creationId xmlns:a16="http://schemas.microsoft.com/office/drawing/2014/main" id="{9362570A-BF15-36CE-34A4-17E216634CE7}"/>
              </a:ext>
            </a:extLst>
          </p:cNvPr>
          <p:cNvGrpSpPr/>
          <p:nvPr/>
        </p:nvGrpSpPr>
        <p:grpSpPr>
          <a:xfrm>
            <a:off x="6436842" y="598761"/>
            <a:ext cx="4662958" cy="3462201"/>
            <a:chOff x="3230245" y="1770750"/>
            <a:chExt cx="5731510" cy="4141364"/>
          </a:xfrm>
        </p:grpSpPr>
        <p:pic>
          <p:nvPicPr>
            <p:cNvPr id="9" name="Picture 8" descr="A screenshot of a computer&#10;&#10;Description automatically generated with medium confidence">
              <a:extLst>
                <a:ext uri="{FF2B5EF4-FFF2-40B4-BE49-F238E27FC236}">
                  <a16:creationId xmlns:a16="http://schemas.microsoft.com/office/drawing/2014/main" id="{CD23A3A2-B4F4-9B84-3F28-CC0091E58D5B}"/>
                </a:ext>
              </a:extLst>
            </p:cNvPr>
            <p:cNvPicPr>
              <a:picLocks noChangeAspect="1"/>
            </p:cNvPicPr>
            <p:nvPr/>
          </p:nvPicPr>
          <p:blipFill>
            <a:blip r:embed="rId6"/>
            <a:stretch>
              <a:fillRect/>
            </a:stretch>
          </p:blipFill>
          <p:spPr>
            <a:xfrm>
              <a:off x="3230245" y="1770750"/>
              <a:ext cx="5731510" cy="1094740"/>
            </a:xfrm>
            <a:prstGeom prst="rect">
              <a:avLst/>
            </a:prstGeom>
            <a:ln>
              <a:solidFill>
                <a:schemeClr val="tx1"/>
              </a:solidFill>
            </a:ln>
          </p:spPr>
        </p:pic>
        <p:pic>
          <p:nvPicPr>
            <p:cNvPr id="10" name="Picture 9" descr="A screenshot of a computer&#10;&#10;Description automatically generated">
              <a:extLst>
                <a:ext uri="{FF2B5EF4-FFF2-40B4-BE49-F238E27FC236}">
                  <a16:creationId xmlns:a16="http://schemas.microsoft.com/office/drawing/2014/main" id="{CAA06D6C-27E6-021C-173A-8DCD8932EB51}"/>
                </a:ext>
              </a:extLst>
            </p:cNvPr>
            <p:cNvPicPr>
              <a:picLocks noChangeAspect="1"/>
            </p:cNvPicPr>
            <p:nvPr/>
          </p:nvPicPr>
          <p:blipFill>
            <a:blip r:embed="rId7"/>
            <a:stretch>
              <a:fillRect/>
            </a:stretch>
          </p:blipFill>
          <p:spPr>
            <a:xfrm>
              <a:off x="3230245" y="2967037"/>
              <a:ext cx="5731510" cy="923925"/>
            </a:xfrm>
            <a:prstGeom prst="rect">
              <a:avLst/>
            </a:prstGeom>
            <a:ln>
              <a:solidFill>
                <a:schemeClr val="tx1"/>
              </a:solidFill>
            </a:ln>
          </p:spPr>
        </p:pic>
        <p:pic>
          <p:nvPicPr>
            <p:cNvPr id="11" name="Picture 10" descr="Graphical user interface, application, website&#10;&#10;Description automatically generated">
              <a:extLst>
                <a:ext uri="{FF2B5EF4-FFF2-40B4-BE49-F238E27FC236}">
                  <a16:creationId xmlns:a16="http://schemas.microsoft.com/office/drawing/2014/main" id="{C7F9B4A0-99F0-B690-999A-CBC9697A454B}"/>
                </a:ext>
              </a:extLst>
            </p:cNvPr>
            <p:cNvPicPr>
              <a:picLocks noChangeAspect="1"/>
            </p:cNvPicPr>
            <p:nvPr/>
          </p:nvPicPr>
          <p:blipFill>
            <a:blip r:embed="rId8"/>
            <a:stretch>
              <a:fillRect/>
            </a:stretch>
          </p:blipFill>
          <p:spPr>
            <a:xfrm>
              <a:off x="3230245" y="3992509"/>
              <a:ext cx="5731510" cy="1919605"/>
            </a:xfrm>
            <a:prstGeom prst="rect">
              <a:avLst/>
            </a:prstGeom>
            <a:ln>
              <a:solidFill>
                <a:schemeClr val="tx1"/>
              </a:solidFill>
            </a:ln>
          </p:spPr>
        </p:pic>
      </p:grpSp>
      <p:pic>
        <p:nvPicPr>
          <p:cNvPr id="13" name="Picture 12" descr="Graphical user interface&#10;&#10;Description automatically generated">
            <a:extLst>
              <a:ext uri="{FF2B5EF4-FFF2-40B4-BE49-F238E27FC236}">
                <a16:creationId xmlns:a16="http://schemas.microsoft.com/office/drawing/2014/main" id="{BB1D9410-7000-6333-4B66-5759ED9FDF17}"/>
              </a:ext>
            </a:extLst>
          </p:cNvPr>
          <p:cNvPicPr>
            <a:picLocks noChangeAspect="1"/>
          </p:cNvPicPr>
          <p:nvPr/>
        </p:nvPicPr>
        <p:blipFill>
          <a:blip r:embed="rId9"/>
          <a:stretch>
            <a:fillRect/>
          </a:stretch>
        </p:blipFill>
        <p:spPr>
          <a:xfrm>
            <a:off x="746836" y="4016057"/>
            <a:ext cx="2269495" cy="2243182"/>
          </a:xfrm>
          <a:prstGeom prst="rect">
            <a:avLst/>
          </a:prstGeom>
          <a:ln>
            <a:solidFill>
              <a:schemeClr val="tx1"/>
            </a:solidFill>
          </a:ln>
        </p:spPr>
      </p:pic>
      <p:pic>
        <p:nvPicPr>
          <p:cNvPr id="14" name="Picture 13" descr="Table&#10;&#10;Description automatically generated">
            <a:extLst>
              <a:ext uri="{FF2B5EF4-FFF2-40B4-BE49-F238E27FC236}">
                <a16:creationId xmlns:a16="http://schemas.microsoft.com/office/drawing/2014/main" id="{F154A96D-E861-25BB-6B96-570CF6A1FF44}"/>
              </a:ext>
            </a:extLst>
          </p:cNvPr>
          <p:cNvPicPr>
            <a:picLocks noChangeAspect="1"/>
          </p:cNvPicPr>
          <p:nvPr/>
        </p:nvPicPr>
        <p:blipFill>
          <a:blip r:embed="rId10"/>
          <a:stretch>
            <a:fillRect/>
          </a:stretch>
        </p:blipFill>
        <p:spPr>
          <a:xfrm>
            <a:off x="3395213" y="4060962"/>
            <a:ext cx="2269495" cy="2198277"/>
          </a:xfrm>
          <a:prstGeom prst="rect">
            <a:avLst/>
          </a:prstGeom>
          <a:ln>
            <a:solidFill>
              <a:schemeClr val="tx1"/>
            </a:solidFill>
          </a:ln>
        </p:spPr>
      </p:pic>
      <p:pic>
        <p:nvPicPr>
          <p:cNvPr id="15" name="Picture 14" descr="Graphical user interface, text, application&#10;&#10;Description automatically generated">
            <a:extLst>
              <a:ext uri="{FF2B5EF4-FFF2-40B4-BE49-F238E27FC236}">
                <a16:creationId xmlns:a16="http://schemas.microsoft.com/office/drawing/2014/main" id="{74B38559-F67D-727D-1C4A-F28E80EB299E}"/>
              </a:ext>
            </a:extLst>
          </p:cNvPr>
          <p:cNvPicPr>
            <a:picLocks noChangeAspect="1"/>
          </p:cNvPicPr>
          <p:nvPr/>
        </p:nvPicPr>
        <p:blipFill>
          <a:blip r:embed="rId11"/>
          <a:stretch>
            <a:fillRect/>
          </a:stretch>
        </p:blipFill>
        <p:spPr>
          <a:xfrm>
            <a:off x="5918200" y="4273383"/>
            <a:ext cx="3837160" cy="1773433"/>
          </a:xfrm>
          <a:prstGeom prst="rect">
            <a:avLst/>
          </a:prstGeom>
          <a:ln>
            <a:solidFill>
              <a:schemeClr val="tx1"/>
            </a:solidFill>
          </a:ln>
        </p:spPr>
      </p:pic>
      <p:pic>
        <p:nvPicPr>
          <p:cNvPr id="16" name="Audio 15">
            <a:hlinkClick r:id="" action="ppaction://media"/>
            <a:extLst>
              <a:ext uri="{FF2B5EF4-FFF2-40B4-BE49-F238E27FC236}">
                <a16:creationId xmlns:a16="http://schemas.microsoft.com/office/drawing/2014/main" id="{238D74AC-265D-FF5E-1B93-540072EACAE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53049732"/>
      </p:ext>
    </p:extLst>
  </p:cSld>
  <p:clrMapOvr>
    <a:masterClrMapping/>
  </p:clrMapOvr>
  <mc:AlternateContent xmlns:mc="http://schemas.openxmlformats.org/markup-compatibility/2006" xmlns:p14="http://schemas.microsoft.com/office/powerpoint/2010/main">
    <mc:Choice Requires="p14">
      <p:transition spd="slow" p14:dur="2000" advTm="15967"/>
    </mc:Choice>
    <mc:Fallback xmlns="">
      <p:transition spd="slow" advTm="15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838200" y="681037"/>
            <a:ext cx="10515600" cy="1325563"/>
          </a:xfrm>
        </p:spPr>
        <p:txBody>
          <a:bodyPr/>
          <a:lstStyle/>
          <a:p>
            <a:r>
              <a:rPr lang="en-US" dirty="0"/>
              <a:t>Evaluation</a:t>
            </a:r>
          </a:p>
        </p:txBody>
      </p:sp>
      <p:sp>
        <p:nvSpPr>
          <p:cNvPr id="4" name="Content Placeholder 3">
            <a:extLst>
              <a:ext uri="{FF2B5EF4-FFF2-40B4-BE49-F238E27FC236}">
                <a16:creationId xmlns:a16="http://schemas.microsoft.com/office/drawing/2014/main" id="{FABA94CC-2803-437F-B79F-A5067E28041B}"/>
              </a:ext>
            </a:extLst>
          </p:cNvPr>
          <p:cNvSpPr>
            <a:spLocks noGrp="1"/>
          </p:cNvSpPr>
          <p:nvPr>
            <p:ph sz="half" idx="2"/>
          </p:nvPr>
        </p:nvSpPr>
        <p:spPr>
          <a:xfrm>
            <a:off x="838200" y="1735667"/>
            <a:ext cx="10397172" cy="4203383"/>
          </a:xfrm>
        </p:spPr>
        <p:txBody>
          <a:bodyPr>
            <a:normAutofit fontScale="92500" lnSpcReduction="10000"/>
          </a:bodyPr>
          <a:lstStyle/>
          <a:p>
            <a:r>
              <a:rPr lang="en-US" dirty="0">
                <a:solidFill>
                  <a:schemeClr val="tx1"/>
                </a:solidFill>
              </a:rPr>
              <a:t>I believe my website meets the requirements. The entire website is responsive on 3 different screen sizes. I think the website looks clean and functional with some extra design ideas, like tooltips and image collages. The user can change passwords, see all bookings and  cancel a booking. The admin can see all bookings, add a hotel, change hotel capacities and view charts for total bookings each month. There is business logic, cancellation fees, advanced booking discounts and the option to pay in EUR, USD and GBP. The website has static and dynamic pages, such as privacy and T’s &amp; C’s. There are screen messages and pop ups throughout, validation on all forms, sessions to track user. However, if I had more time some areas could be made more efficient but overall the website solves the problem. </a:t>
            </a:r>
          </a:p>
          <a:p>
            <a:r>
              <a:rPr lang="en-US" dirty="0">
                <a:solidFill>
                  <a:schemeClr val="tx1"/>
                </a:solidFill>
              </a:rPr>
              <a:t>My website doesn’t store plaintext passwords, instead it hashes user passwords and stores the hashes in the database, there is authorization validation to make sure the user is only able to access pages that they have permission to, using the built in flask security features. Sessions are used to validate the user and are popped when the user logs out so that any sensitive information isn’t accessible. I have thought about any attempted SQL injections and reduced the risk of that happening in my website.</a:t>
            </a:r>
          </a:p>
        </p:txBody>
      </p:sp>
      <p:pic>
        <p:nvPicPr>
          <p:cNvPr id="7" name="Audio 6">
            <a:hlinkClick r:id="" action="ppaction://media"/>
            <a:extLst>
              <a:ext uri="{FF2B5EF4-FFF2-40B4-BE49-F238E27FC236}">
                <a16:creationId xmlns:a16="http://schemas.microsoft.com/office/drawing/2014/main" id="{A4CAD76A-056F-CF33-8266-52359A1B0E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00622241"/>
      </p:ext>
    </p:extLst>
  </p:cSld>
  <p:clrMapOvr>
    <a:masterClrMapping/>
  </p:clrMapOvr>
  <mc:AlternateContent xmlns:mc="http://schemas.openxmlformats.org/markup-compatibility/2006" xmlns:p14="http://schemas.microsoft.com/office/powerpoint/2010/main">
    <mc:Choice Requires="p14">
      <p:transition spd="slow" p14:dur="2000" advTm="56782"/>
    </mc:Choice>
    <mc:Fallback xmlns="">
      <p:transition spd="slow" advTm="56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C7BD8B-4829-551A-B891-65238AC23388}"/>
              </a:ext>
            </a:extLst>
          </p:cNvPr>
          <p:cNvSpPr txBox="1">
            <a:spLocks/>
          </p:cNvSpPr>
          <p:nvPr/>
        </p:nvSpPr>
        <p:spPr>
          <a:xfrm>
            <a:off x="3697224" y="2269347"/>
            <a:ext cx="4797552" cy="2319306"/>
          </a:xfrm>
          <a:prstGeom prst="rect">
            <a:avLst/>
          </a:prstGeom>
        </p:spPr>
        <p:txBody>
          <a:bodyPr vert="horz" lIns="91440" tIns="45720" rIns="91440" bIns="45720" rtlCol="0" anchor="ctr">
            <a:normAutofit/>
          </a:bodyPr>
          <a:lst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GB" sz="8000" dirty="0"/>
              <a:t>Thank you</a:t>
            </a:r>
          </a:p>
        </p:txBody>
      </p:sp>
    </p:spTree>
    <p:extLst>
      <p:ext uri="{BB962C8B-B14F-4D97-AF65-F5344CB8AC3E}">
        <p14:creationId xmlns:p14="http://schemas.microsoft.com/office/powerpoint/2010/main" val="2154746325"/>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6052644-F409-493B-8E91-969D43897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F4B188-9E41-4609-81DC-EA2587D009AE}">
  <ds:schemaRefs>
    <ds:schemaRef ds:uri="http://schemas.microsoft.com/sharepoint/v3/contenttype/forms"/>
  </ds:schemaRefs>
</ds:datastoreItem>
</file>

<file path=customXml/itemProps3.xml><?xml version="1.0" encoding="utf-8"?>
<ds:datastoreItem xmlns:ds="http://schemas.openxmlformats.org/officeDocument/2006/customXml" ds:itemID="{DAAFE2A1-77F8-441E-9B9F-DD61C354F4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{06DEEF67-31CB-43BD-89B0-5AABF01F8458}tf00537603_win32</Template>
  <TotalTime>2741</TotalTime>
  <Words>1180</Words>
  <Application>Microsoft Office PowerPoint</Application>
  <PresentationFormat>Widescreen</PresentationFormat>
  <Paragraphs>39</Paragraphs>
  <Slides>9</Slides>
  <Notes>9</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Avenir Next LT Pro</vt:lpstr>
      <vt:lpstr>Calibri</vt:lpstr>
      <vt:lpstr>Sabon Next LT</vt:lpstr>
      <vt:lpstr>Wingdings</vt:lpstr>
      <vt:lpstr>LuminousVTI</vt:lpstr>
      <vt:lpstr>Web Development and Database Project – Horizon Hotels</vt:lpstr>
      <vt:lpstr>Database  Design</vt:lpstr>
      <vt:lpstr>Database Explained</vt:lpstr>
      <vt:lpstr>Legal and Ethical Issues</vt:lpstr>
      <vt:lpstr>Social and Professional Issues</vt:lpstr>
      <vt:lpstr>Testing</vt:lpstr>
      <vt:lpstr>Testing</vt:lpstr>
      <vt:lpstr>Evaluation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and Database Project – Horizon Hotels</dc:title>
  <dc:creator>Fiorella Scarpino (Student)</dc:creator>
  <cp:lastModifiedBy>Fiorella Scarpino (Student)</cp:lastModifiedBy>
  <cp:revision>1</cp:revision>
  <dcterms:created xsi:type="dcterms:W3CDTF">2022-05-01T19:26:39Z</dcterms:created>
  <dcterms:modified xsi:type="dcterms:W3CDTF">2022-05-04T10:40:51Z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